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357" r:id="rId2"/>
    <p:sldId id="358" r:id="rId3"/>
    <p:sldId id="374" r:id="rId4"/>
    <p:sldId id="353" r:id="rId5"/>
    <p:sldId id="355" r:id="rId6"/>
    <p:sldId id="356" r:id="rId7"/>
    <p:sldId id="359" r:id="rId8"/>
    <p:sldId id="360" r:id="rId9"/>
    <p:sldId id="362" r:id="rId10"/>
    <p:sldId id="364" r:id="rId11"/>
    <p:sldId id="365" r:id="rId12"/>
    <p:sldId id="366" r:id="rId13"/>
    <p:sldId id="367" r:id="rId14"/>
    <p:sldId id="368" r:id="rId15"/>
    <p:sldId id="369" r:id="rId16"/>
    <p:sldId id="370" r:id="rId17"/>
    <p:sldId id="373" r:id="rId18"/>
    <p:sldId id="3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BE35"/>
    <a:srgbClr val="2FC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51F77-4E36-4893-91C6-3151A6D5169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B3944D-D926-4D0F-A305-F5740000747A}">
      <dgm:prSet custT="1"/>
      <dgm:spPr>
        <a:xfrm>
          <a:off x="1144111" y="1954"/>
          <a:ext cx="5868258" cy="990573"/>
        </a:xfrm>
      </dgm:spPr>
      <dgm:t>
        <a:bodyPr/>
        <a:lstStyle/>
        <a:p>
          <a:pPr>
            <a:lnSpc>
              <a:spcPct val="100000"/>
            </a:lnSpc>
            <a:defRPr cap="all"/>
          </a:pPr>
          <a:r>
            <a:rPr lang="en-US" sz="1600" b="1" dirty="0">
              <a:latin typeface="+mj-lt"/>
              <a:ea typeface="+mn-ea"/>
              <a:cs typeface="+mn-cs"/>
            </a:rPr>
            <a:t>PYTHON</a:t>
          </a:r>
          <a:endParaRPr lang="en-US" sz="1600" dirty="0">
            <a:latin typeface="+mj-lt"/>
            <a:ea typeface="+mn-ea"/>
            <a:cs typeface="+mn-cs"/>
          </a:endParaRPr>
        </a:p>
      </dgm:t>
    </dgm:pt>
    <dgm:pt modelId="{2EA7AC4A-E82B-43F0-A6EA-F599428578FC}" type="parTrans" cxnId="{92D3A76D-ADBB-49F3-861D-D2B74F81812E}">
      <dgm:prSet/>
      <dgm:spPr/>
      <dgm:t>
        <a:bodyPr/>
        <a:lstStyle/>
        <a:p>
          <a:endParaRPr lang="en-US" sz="1400">
            <a:latin typeface="+mj-lt"/>
          </a:endParaRPr>
        </a:p>
      </dgm:t>
    </dgm:pt>
    <dgm:pt modelId="{8862CE7B-AE72-45E8-B982-5279C14F7985}" type="sibTrans" cxnId="{92D3A76D-ADBB-49F3-861D-D2B74F81812E}">
      <dgm:prSet/>
      <dgm:spPr/>
      <dgm:t>
        <a:bodyPr/>
        <a:lstStyle/>
        <a:p>
          <a:endParaRPr lang="en-US" sz="1400">
            <a:latin typeface="+mj-lt"/>
          </a:endParaRPr>
        </a:p>
      </dgm:t>
    </dgm:pt>
    <dgm:pt modelId="{F899A4D3-2C9C-4287-A235-DE3E047E7C22}" type="pres">
      <dgm:prSet presAssocID="{D7951F77-4E36-4893-91C6-3151A6D51694}" presName="root" presStyleCnt="0">
        <dgm:presLayoutVars>
          <dgm:dir/>
          <dgm:resizeHandles val="exact"/>
        </dgm:presLayoutVars>
      </dgm:prSet>
      <dgm:spPr/>
    </dgm:pt>
    <dgm:pt modelId="{0094CD39-7002-4B5E-877D-02B6B0E6C685}" type="pres">
      <dgm:prSet presAssocID="{65B3944D-D926-4D0F-A305-F5740000747A}" presName="compNode" presStyleCnt="0"/>
      <dgm:spPr/>
    </dgm:pt>
    <dgm:pt modelId="{C9BCC0A7-4EA9-444D-A661-6CD0349FA8B7}" type="pres">
      <dgm:prSet presAssocID="{65B3944D-D926-4D0F-A305-F5740000747A}" presName="iconBgRect" presStyleLbl="bgShp" presStyleIdx="0" presStyleCnt="1"/>
      <dgm:spPr>
        <a:noFill/>
      </dgm:spPr>
    </dgm:pt>
    <dgm:pt modelId="{9F9A0A13-80DE-4152-AD0B-F1B57BDDE11D}" type="pres">
      <dgm:prSet presAssocID="{65B3944D-D926-4D0F-A305-F5740000747A}" presName="iconRect" presStyleLbl="node1" presStyleIdx="0" presStyleCnt="1" custLinFactX="-400000" custLinFactNeighborX="-413766" custLinFactNeighborY="1231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A480AFC6-EE27-4614-AC1B-B7796E444EDF}" type="pres">
      <dgm:prSet presAssocID="{65B3944D-D926-4D0F-A305-F5740000747A}" presName="spaceRect" presStyleCnt="0"/>
      <dgm:spPr/>
    </dgm:pt>
    <dgm:pt modelId="{9053032A-E668-4011-8EE5-5E356FF2FB6B}" type="pres">
      <dgm:prSet presAssocID="{65B3944D-D926-4D0F-A305-F5740000747A}" presName="textRect" presStyleLbl="revTx" presStyleIdx="0" presStyleCnt="1" custScaleX="120071" custScaleY="100000" custLinFactX="-100000" custLinFactNeighborX="-189722" custLinFactNeighborY="-31484">
        <dgm:presLayoutVars>
          <dgm:chMax val="1"/>
          <dgm:chPref val="1"/>
        </dgm:presLayoutVars>
      </dgm:prSet>
      <dgm:spPr>
        <a:prstGeom prst="rect">
          <a:avLst/>
        </a:prstGeom>
      </dgm:spPr>
    </dgm:pt>
  </dgm:ptLst>
  <dgm:cxnLst>
    <dgm:cxn modelId="{5069DB61-6041-FD49-8EA7-4EE326F6CE45}" type="presOf" srcId="{65B3944D-D926-4D0F-A305-F5740000747A}" destId="{9053032A-E668-4011-8EE5-5E356FF2FB6B}" srcOrd="0" destOrd="0" presId="urn:microsoft.com/office/officeart/2018/5/layout/IconCircleLabelList"/>
    <dgm:cxn modelId="{027F8C62-5A2E-6F49-9A0F-AA107A238F8A}" type="presOf" srcId="{D7951F77-4E36-4893-91C6-3151A6D51694}" destId="{F899A4D3-2C9C-4287-A235-DE3E047E7C22}" srcOrd="0" destOrd="0" presId="urn:microsoft.com/office/officeart/2018/5/layout/IconCircleLabelList"/>
    <dgm:cxn modelId="{92D3A76D-ADBB-49F3-861D-D2B74F81812E}" srcId="{D7951F77-4E36-4893-91C6-3151A6D51694}" destId="{65B3944D-D926-4D0F-A305-F5740000747A}" srcOrd="0" destOrd="0" parTransId="{2EA7AC4A-E82B-43F0-A6EA-F599428578FC}" sibTransId="{8862CE7B-AE72-45E8-B982-5279C14F7985}"/>
    <dgm:cxn modelId="{CE2DF165-EF6B-4F49-B743-915BD92A84E8}" type="presParOf" srcId="{F899A4D3-2C9C-4287-A235-DE3E047E7C22}" destId="{0094CD39-7002-4B5E-877D-02B6B0E6C685}" srcOrd="0" destOrd="0" presId="urn:microsoft.com/office/officeart/2018/5/layout/IconCircleLabelList"/>
    <dgm:cxn modelId="{D63DFB80-8204-8640-A5BC-0C593F3C9E17}" type="presParOf" srcId="{0094CD39-7002-4B5E-877D-02B6B0E6C685}" destId="{C9BCC0A7-4EA9-444D-A661-6CD0349FA8B7}" srcOrd="0" destOrd="0" presId="urn:microsoft.com/office/officeart/2018/5/layout/IconCircleLabelList"/>
    <dgm:cxn modelId="{28F4603F-92A0-EC42-A00D-352034CB19C4}" type="presParOf" srcId="{0094CD39-7002-4B5E-877D-02B6B0E6C685}" destId="{9F9A0A13-80DE-4152-AD0B-F1B57BDDE11D}" srcOrd="1" destOrd="0" presId="urn:microsoft.com/office/officeart/2018/5/layout/IconCircleLabelList"/>
    <dgm:cxn modelId="{0E9C7FA3-9BCD-674B-B402-FFDC2F2B53A9}" type="presParOf" srcId="{0094CD39-7002-4B5E-877D-02B6B0E6C685}" destId="{A480AFC6-EE27-4614-AC1B-B7796E444EDF}" srcOrd="2" destOrd="0" presId="urn:microsoft.com/office/officeart/2018/5/layout/IconCircleLabelList"/>
    <dgm:cxn modelId="{61154DFD-5AAC-6143-A8B2-3E4FF629AFFD}" type="presParOf" srcId="{0094CD39-7002-4B5E-877D-02B6B0E6C685}" destId="{9053032A-E668-4011-8EE5-5E356FF2FB6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51F77-4E36-4893-91C6-3151A6D5169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B3944D-D926-4D0F-A305-F5740000747A}">
      <dgm:prSet custT="1"/>
      <dgm:spPr>
        <a:xfrm>
          <a:off x="1144111" y="1954"/>
          <a:ext cx="5868258" cy="990573"/>
        </a:xfrm>
      </dgm:spPr>
      <dgm:t>
        <a:bodyPr/>
        <a:lstStyle/>
        <a:p>
          <a:pPr>
            <a:lnSpc>
              <a:spcPct val="100000"/>
            </a:lnSpc>
            <a:defRPr cap="all"/>
          </a:pPr>
          <a:r>
            <a:rPr lang="en-US" sz="1600" b="1" dirty="0">
              <a:latin typeface="+mj-lt"/>
              <a:ea typeface="+mn-ea"/>
              <a:cs typeface="+mn-cs"/>
            </a:rPr>
            <a:t>JUPYTER NOTEBOOK</a:t>
          </a:r>
          <a:endParaRPr lang="en-US" sz="1600" dirty="0">
            <a:latin typeface="+mj-lt"/>
            <a:ea typeface="+mn-ea"/>
            <a:cs typeface="+mn-cs"/>
          </a:endParaRPr>
        </a:p>
      </dgm:t>
    </dgm:pt>
    <dgm:pt modelId="{2EA7AC4A-E82B-43F0-A6EA-F599428578FC}" type="parTrans" cxnId="{92D3A76D-ADBB-49F3-861D-D2B74F81812E}">
      <dgm:prSet/>
      <dgm:spPr/>
      <dgm:t>
        <a:bodyPr/>
        <a:lstStyle/>
        <a:p>
          <a:endParaRPr lang="en-US" sz="1400">
            <a:latin typeface="+mj-lt"/>
          </a:endParaRPr>
        </a:p>
      </dgm:t>
    </dgm:pt>
    <dgm:pt modelId="{8862CE7B-AE72-45E8-B982-5279C14F7985}" type="sibTrans" cxnId="{92D3A76D-ADBB-49F3-861D-D2B74F81812E}">
      <dgm:prSet/>
      <dgm:spPr/>
      <dgm:t>
        <a:bodyPr/>
        <a:lstStyle/>
        <a:p>
          <a:endParaRPr lang="en-US" sz="1400">
            <a:latin typeface="+mj-lt"/>
          </a:endParaRPr>
        </a:p>
      </dgm:t>
    </dgm:pt>
    <dgm:pt modelId="{223932EA-8A4D-4270-95C3-913761557237}">
      <dgm:prSet custT="1"/>
      <dgm:spPr>
        <a:xfrm>
          <a:off x="1144111" y="1240170"/>
          <a:ext cx="5868258" cy="990573"/>
        </a:xfrm>
      </dgm:spPr>
      <dgm:t>
        <a:bodyPr/>
        <a:lstStyle/>
        <a:p>
          <a:pPr>
            <a:lnSpc>
              <a:spcPct val="100000"/>
            </a:lnSpc>
            <a:defRPr cap="all"/>
          </a:pPr>
          <a:r>
            <a:rPr lang="en-US" sz="1600" b="1" dirty="0">
              <a:latin typeface="+mj-lt"/>
              <a:ea typeface="+mn-ea"/>
              <a:cs typeface="+mn-cs"/>
            </a:rPr>
            <a:t>VS CODE</a:t>
          </a:r>
          <a:br>
            <a:rPr lang="en-US" sz="1600" dirty="0">
              <a:latin typeface="+mj-lt"/>
              <a:ea typeface="+mn-ea"/>
              <a:cs typeface="+mn-cs"/>
            </a:rPr>
          </a:br>
          <a:endParaRPr lang="en-US" sz="1600" dirty="0">
            <a:latin typeface="+mj-lt"/>
            <a:ea typeface="+mn-ea"/>
            <a:cs typeface="+mn-cs"/>
          </a:endParaRPr>
        </a:p>
      </dgm:t>
    </dgm:pt>
    <dgm:pt modelId="{E01D4CB3-97D0-4857-AF09-DED2BE24BAAC}" type="parTrans" cxnId="{E37D9CF8-DFE4-4379-9C72-27346573699A}">
      <dgm:prSet/>
      <dgm:spPr/>
      <dgm:t>
        <a:bodyPr/>
        <a:lstStyle/>
        <a:p>
          <a:endParaRPr lang="en-US" sz="1400">
            <a:latin typeface="+mj-lt"/>
          </a:endParaRPr>
        </a:p>
      </dgm:t>
    </dgm:pt>
    <dgm:pt modelId="{C201C5C8-D4F2-4559-AF23-68BB4B3E7FB1}" type="sibTrans" cxnId="{E37D9CF8-DFE4-4379-9C72-27346573699A}">
      <dgm:prSet/>
      <dgm:spPr/>
      <dgm:t>
        <a:bodyPr/>
        <a:lstStyle/>
        <a:p>
          <a:endParaRPr lang="en-US" sz="1400">
            <a:latin typeface="+mj-lt"/>
          </a:endParaRPr>
        </a:p>
      </dgm:t>
    </dgm:pt>
    <dgm:pt modelId="{BC68B812-A325-41D8-A08E-C2392666DF66}">
      <dgm:prSet custT="1"/>
      <dgm:spPr>
        <a:xfrm>
          <a:off x="1144111" y="2478387"/>
          <a:ext cx="5868258" cy="990573"/>
        </a:xfrm>
      </dgm:spPr>
      <dgm:t>
        <a:bodyPr/>
        <a:lstStyle/>
        <a:p>
          <a:pPr>
            <a:lnSpc>
              <a:spcPct val="100000"/>
            </a:lnSpc>
            <a:defRPr cap="all"/>
          </a:pPr>
          <a:r>
            <a:rPr lang="en-US" sz="1600" b="1" dirty="0">
              <a:latin typeface="+mj-lt"/>
              <a:ea typeface="+mn-ea"/>
              <a:cs typeface="+mn-cs"/>
            </a:rPr>
            <a:t>MONGODB ATLAS</a:t>
          </a:r>
          <a:br>
            <a:rPr lang="en-US" sz="1600" dirty="0">
              <a:latin typeface="+mj-lt"/>
              <a:ea typeface="+mn-ea"/>
              <a:cs typeface="+mn-cs"/>
            </a:rPr>
          </a:br>
          <a:endParaRPr lang="en-US" sz="1600" dirty="0">
            <a:latin typeface="+mj-lt"/>
            <a:ea typeface="+mn-ea"/>
            <a:cs typeface="+mn-cs"/>
          </a:endParaRPr>
        </a:p>
      </dgm:t>
    </dgm:pt>
    <dgm:pt modelId="{23A01A1D-B409-49E7-91BA-2321B9A237C2}" type="parTrans" cxnId="{AAD26E9B-C129-46B7-BFCC-98D5999B6B9A}">
      <dgm:prSet/>
      <dgm:spPr/>
      <dgm:t>
        <a:bodyPr/>
        <a:lstStyle/>
        <a:p>
          <a:endParaRPr lang="en-US" sz="1400">
            <a:latin typeface="+mj-lt"/>
          </a:endParaRPr>
        </a:p>
      </dgm:t>
    </dgm:pt>
    <dgm:pt modelId="{E950D3C2-0472-429B-98B0-86C856FA65A1}" type="sibTrans" cxnId="{AAD26E9B-C129-46B7-BFCC-98D5999B6B9A}">
      <dgm:prSet/>
      <dgm:spPr/>
      <dgm:t>
        <a:bodyPr/>
        <a:lstStyle/>
        <a:p>
          <a:endParaRPr lang="en-US" sz="1400">
            <a:latin typeface="+mj-lt"/>
          </a:endParaRPr>
        </a:p>
      </dgm:t>
    </dgm:pt>
    <dgm:pt modelId="{7D1766B6-66CF-40CE-9693-BD20AFFFA3C9}">
      <dgm:prSet custT="1"/>
      <dgm:spPr>
        <a:xfrm>
          <a:off x="1144111" y="3716603"/>
          <a:ext cx="5868258" cy="990573"/>
        </a:xfrm>
      </dgm:spPr>
      <dgm:t>
        <a:bodyPr/>
        <a:lstStyle/>
        <a:p>
          <a:pPr>
            <a:lnSpc>
              <a:spcPct val="100000"/>
            </a:lnSpc>
            <a:defRPr cap="all"/>
          </a:pPr>
          <a:r>
            <a:rPr lang="en-US" sz="1600" b="1" dirty="0">
              <a:latin typeface="+mj-lt"/>
              <a:ea typeface="+mn-ea"/>
              <a:cs typeface="+mn-cs"/>
            </a:rPr>
            <a:t>BROWSER</a:t>
          </a:r>
          <a:br>
            <a:rPr lang="en-US" sz="1600" dirty="0">
              <a:latin typeface="+mj-lt"/>
              <a:ea typeface="+mn-ea"/>
              <a:cs typeface="+mn-cs"/>
            </a:rPr>
          </a:br>
          <a:endParaRPr lang="en-US" sz="1600" dirty="0">
            <a:latin typeface="+mj-lt"/>
            <a:ea typeface="+mn-ea"/>
            <a:cs typeface="+mn-cs"/>
          </a:endParaRPr>
        </a:p>
      </dgm:t>
    </dgm:pt>
    <dgm:pt modelId="{76694DF4-F7BE-4AF1-9E12-BAEDD42D9ED3}" type="parTrans" cxnId="{EA0F618E-4C96-42F0-9E3C-66B0158BCCBE}">
      <dgm:prSet/>
      <dgm:spPr/>
      <dgm:t>
        <a:bodyPr/>
        <a:lstStyle/>
        <a:p>
          <a:endParaRPr lang="en-US" sz="1400">
            <a:latin typeface="+mj-lt"/>
          </a:endParaRPr>
        </a:p>
      </dgm:t>
    </dgm:pt>
    <dgm:pt modelId="{0C6A2CC7-5741-4D63-A8FF-E7E06F0D1222}" type="sibTrans" cxnId="{EA0F618E-4C96-42F0-9E3C-66B0158BCCBE}">
      <dgm:prSet/>
      <dgm:spPr/>
      <dgm:t>
        <a:bodyPr/>
        <a:lstStyle/>
        <a:p>
          <a:endParaRPr lang="en-US" sz="1400">
            <a:latin typeface="+mj-lt"/>
          </a:endParaRPr>
        </a:p>
      </dgm:t>
    </dgm:pt>
    <dgm:pt modelId="{ED2285D0-901C-415B-9453-66C619807EDD}">
      <dgm:prSet/>
      <dgm:spPr/>
      <dgm:t>
        <a:bodyPr/>
        <a:lstStyle/>
        <a:p>
          <a:pPr>
            <a:lnSpc>
              <a:spcPct val="100000"/>
            </a:lnSpc>
            <a:defRPr cap="all"/>
          </a:pPr>
          <a:endParaRPr lang="en-GB"/>
        </a:p>
      </dgm:t>
    </dgm:pt>
    <dgm:pt modelId="{511B4852-FBB6-40AD-B0B2-0CB1720D10FC}" type="parTrans" cxnId="{DBC3223B-436A-42A4-A087-9BEB174366AC}">
      <dgm:prSet/>
      <dgm:spPr/>
      <dgm:t>
        <a:bodyPr/>
        <a:lstStyle/>
        <a:p>
          <a:endParaRPr lang="en-GB"/>
        </a:p>
      </dgm:t>
    </dgm:pt>
    <dgm:pt modelId="{2D788CBA-59B7-4FB2-8EE1-11987CC5463E}" type="sibTrans" cxnId="{DBC3223B-436A-42A4-A087-9BEB174366AC}">
      <dgm:prSet/>
      <dgm:spPr/>
      <dgm:t>
        <a:bodyPr/>
        <a:lstStyle/>
        <a:p>
          <a:endParaRPr lang="en-GB"/>
        </a:p>
      </dgm:t>
    </dgm:pt>
    <dgm:pt modelId="{F899A4D3-2C9C-4287-A235-DE3E047E7C22}" type="pres">
      <dgm:prSet presAssocID="{D7951F77-4E36-4893-91C6-3151A6D51694}" presName="root" presStyleCnt="0">
        <dgm:presLayoutVars>
          <dgm:dir/>
          <dgm:resizeHandles val="exact"/>
        </dgm:presLayoutVars>
      </dgm:prSet>
      <dgm:spPr/>
    </dgm:pt>
    <dgm:pt modelId="{0094CD39-7002-4B5E-877D-02B6B0E6C685}" type="pres">
      <dgm:prSet presAssocID="{65B3944D-D926-4D0F-A305-F5740000747A}" presName="compNode" presStyleCnt="0"/>
      <dgm:spPr/>
    </dgm:pt>
    <dgm:pt modelId="{C9BCC0A7-4EA9-444D-A661-6CD0349FA8B7}" type="pres">
      <dgm:prSet presAssocID="{65B3944D-D926-4D0F-A305-F5740000747A}" presName="iconBgRect" presStyleLbl="bgShp" presStyleIdx="0" presStyleCnt="5"/>
      <dgm:spPr>
        <a:noFill/>
      </dgm:spPr>
    </dgm:pt>
    <dgm:pt modelId="{9F9A0A13-80DE-4152-AD0B-F1B57BDDE11D}" type="pres">
      <dgm:prSet presAssocID="{65B3944D-D926-4D0F-A305-F5740000747A}" presName="iconRect" presStyleLbl="node1" presStyleIdx="0" presStyleCnt="5" custScaleY="101706" custLinFactX="-83965" custLinFactNeighborX="-100000" custLinFactNeighborY="5591"/>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noFill/>
        </a:ln>
      </dgm:spPr>
    </dgm:pt>
    <dgm:pt modelId="{A480AFC6-EE27-4614-AC1B-B7796E444EDF}" type="pres">
      <dgm:prSet presAssocID="{65B3944D-D926-4D0F-A305-F5740000747A}" presName="spaceRect" presStyleCnt="0"/>
      <dgm:spPr/>
    </dgm:pt>
    <dgm:pt modelId="{9053032A-E668-4011-8EE5-5E356FF2FB6B}" type="pres">
      <dgm:prSet presAssocID="{65B3944D-D926-4D0F-A305-F5740000747A}" presName="textRect" presStyleLbl="revTx" presStyleIdx="0" presStyleCnt="5" custScaleX="120071" custScaleY="151865" custLinFactNeighborX="-58678" custLinFactNeighborY="5524">
        <dgm:presLayoutVars>
          <dgm:chMax val="1"/>
          <dgm:chPref val="1"/>
        </dgm:presLayoutVars>
      </dgm:prSet>
      <dgm:spPr>
        <a:prstGeom prst="rect">
          <a:avLst/>
        </a:prstGeom>
      </dgm:spPr>
    </dgm:pt>
    <dgm:pt modelId="{BC6E504E-B169-4B61-85D7-51520F2B9743}" type="pres">
      <dgm:prSet presAssocID="{8862CE7B-AE72-45E8-B982-5279C14F7985}" presName="sibTrans" presStyleCnt="0"/>
      <dgm:spPr/>
    </dgm:pt>
    <dgm:pt modelId="{14D15476-F474-46D7-B177-F8E40796FE35}" type="pres">
      <dgm:prSet presAssocID="{223932EA-8A4D-4270-95C3-913761557237}" presName="compNode" presStyleCnt="0"/>
      <dgm:spPr/>
    </dgm:pt>
    <dgm:pt modelId="{1FC3D828-343B-42C4-A35E-FB3CAA3FB1B3}" type="pres">
      <dgm:prSet presAssocID="{223932EA-8A4D-4270-95C3-913761557237}" presName="iconBgRect" presStyleLbl="bgShp" presStyleIdx="1" presStyleCnt="5"/>
      <dgm:spPr>
        <a:noFill/>
      </dgm:spPr>
    </dgm:pt>
    <dgm:pt modelId="{902713CB-D896-458F-B8DA-F1C1FC1C9B5E}" type="pres">
      <dgm:prSet presAssocID="{223932EA-8A4D-4270-95C3-913761557237}" presName="iconRect" presStyleLbl="node1" presStyleIdx="1" presStyleCnt="5" custScaleY="103638" custLinFactX="-1106" custLinFactNeighborX="-100000" custLinFactNeighborY="-859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dgm:spPr>
    </dgm:pt>
    <dgm:pt modelId="{0C624B3C-0EA4-4983-B87C-0B5532036A83}" type="pres">
      <dgm:prSet presAssocID="{223932EA-8A4D-4270-95C3-913761557237}" presName="spaceRect" presStyleCnt="0"/>
      <dgm:spPr/>
    </dgm:pt>
    <dgm:pt modelId="{1A37C356-0854-4A55-859A-10DB397A3024}" type="pres">
      <dgm:prSet presAssocID="{223932EA-8A4D-4270-95C3-913761557237}" presName="textRect" presStyleLbl="revTx" presStyleIdx="1" presStyleCnt="5" custLinFactNeighborX="-30524" custLinFactNeighborY="-7442">
        <dgm:presLayoutVars>
          <dgm:chMax val="1"/>
          <dgm:chPref val="1"/>
        </dgm:presLayoutVars>
      </dgm:prSet>
      <dgm:spPr>
        <a:prstGeom prst="rect">
          <a:avLst/>
        </a:prstGeom>
      </dgm:spPr>
    </dgm:pt>
    <dgm:pt modelId="{13F17AF8-950C-456F-AC54-760BBE52F290}" type="pres">
      <dgm:prSet presAssocID="{C201C5C8-D4F2-4559-AF23-68BB4B3E7FB1}" presName="sibTrans" presStyleCnt="0"/>
      <dgm:spPr/>
    </dgm:pt>
    <dgm:pt modelId="{EA4BD492-063C-4B67-B2F7-C08CB328337E}" type="pres">
      <dgm:prSet presAssocID="{BC68B812-A325-41D8-A08E-C2392666DF66}" presName="compNode" presStyleCnt="0"/>
      <dgm:spPr/>
    </dgm:pt>
    <dgm:pt modelId="{AA942612-CA7A-414A-8A41-5AF47E8BF18D}" type="pres">
      <dgm:prSet presAssocID="{BC68B812-A325-41D8-A08E-C2392666DF66}" presName="iconBgRect" presStyleLbl="bgShp" presStyleIdx="2" presStyleCnt="5"/>
      <dgm:spPr>
        <a:noFill/>
      </dgm:spPr>
    </dgm:pt>
    <dgm:pt modelId="{501CE67F-3782-42E8-B14B-7322FA3A6AF9}" type="pres">
      <dgm:prSet presAssocID="{BC68B812-A325-41D8-A08E-C2392666DF66}" presName="iconRect" presStyleLbl="node1" presStyleIdx="2" presStyleCnt="5" custScaleY="99700" custLinFactNeighborX="-2407" custLinFactNeighborY="15791"/>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4DD1F19D-F3F5-4EAE-8108-BE4892B97AFD}" type="pres">
      <dgm:prSet presAssocID="{BC68B812-A325-41D8-A08E-C2392666DF66}" presName="spaceRect" presStyleCnt="0"/>
      <dgm:spPr/>
    </dgm:pt>
    <dgm:pt modelId="{9E96DB26-9770-4D6D-9455-A20B7E0EBF8C}" type="pres">
      <dgm:prSet presAssocID="{BC68B812-A325-41D8-A08E-C2392666DF66}" presName="textRect" presStyleLbl="revTx" presStyleIdx="2" presStyleCnt="5" custScaleX="115839" custScaleY="164751" custLinFactNeighborX="-2698" custLinFactNeighborY="8745">
        <dgm:presLayoutVars>
          <dgm:chMax val="1"/>
          <dgm:chPref val="1"/>
        </dgm:presLayoutVars>
      </dgm:prSet>
      <dgm:spPr>
        <a:prstGeom prst="rect">
          <a:avLst/>
        </a:prstGeom>
      </dgm:spPr>
    </dgm:pt>
    <dgm:pt modelId="{26C2295D-42E0-41C5-8B47-C82164646E5C}" type="pres">
      <dgm:prSet presAssocID="{E950D3C2-0472-429B-98B0-86C856FA65A1}" presName="sibTrans" presStyleCnt="0"/>
      <dgm:spPr/>
    </dgm:pt>
    <dgm:pt modelId="{B35AC086-3D53-473A-9AC9-09E397585F82}" type="pres">
      <dgm:prSet presAssocID="{7D1766B6-66CF-40CE-9693-BD20AFFFA3C9}" presName="compNode" presStyleCnt="0"/>
      <dgm:spPr/>
    </dgm:pt>
    <dgm:pt modelId="{AB9CFA30-80BB-4CBE-9CD8-BDB5E9753036}" type="pres">
      <dgm:prSet presAssocID="{7D1766B6-66CF-40CE-9693-BD20AFFFA3C9}" presName="iconBgRect" presStyleLbl="bgShp" presStyleIdx="3" presStyleCnt="5"/>
      <dgm:spPr>
        <a:noFill/>
      </dgm:spPr>
    </dgm:pt>
    <dgm:pt modelId="{3B505E4C-CA1F-4180-AD3B-9413D55B103E}" type="pres">
      <dgm:prSet presAssocID="{7D1766B6-66CF-40CE-9693-BD20AFFFA3C9}" presName="iconRect" presStyleLbl="node1" presStyleIdx="3" presStyleCnt="5" custScaleX="64528" custLinFactX="15550" custLinFactNeighborX="100000" custLinFactNeighborY="-13254"/>
      <dgm:spPr>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a:noFill/>
        </a:ln>
      </dgm:spPr>
    </dgm:pt>
    <dgm:pt modelId="{2A52F42F-EEA0-44B3-B748-B3BEB14B1E36}" type="pres">
      <dgm:prSet presAssocID="{7D1766B6-66CF-40CE-9693-BD20AFFFA3C9}" presName="spaceRect" presStyleCnt="0"/>
      <dgm:spPr/>
    </dgm:pt>
    <dgm:pt modelId="{7DA92A6E-F038-46D1-A456-33051C764A8B}" type="pres">
      <dgm:prSet presAssocID="{7D1766B6-66CF-40CE-9693-BD20AFFFA3C9}" presName="textRect" presStyleLbl="revTx" presStyleIdx="3" presStyleCnt="5" custScaleX="98004" custScaleY="79468" custLinFactNeighborX="43306" custLinFactNeighborY="-52309">
        <dgm:presLayoutVars>
          <dgm:chMax val="1"/>
          <dgm:chPref val="1"/>
        </dgm:presLayoutVars>
      </dgm:prSet>
      <dgm:spPr>
        <a:prstGeom prst="rect">
          <a:avLst/>
        </a:prstGeom>
      </dgm:spPr>
    </dgm:pt>
    <dgm:pt modelId="{F5C56445-74C8-4ECD-82E0-C3AC12E69FF3}" type="pres">
      <dgm:prSet presAssocID="{0C6A2CC7-5741-4D63-A8FF-E7E06F0D1222}" presName="sibTrans" presStyleCnt="0"/>
      <dgm:spPr/>
    </dgm:pt>
    <dgm:pt modelId="{6D9A2CE1-6D8C-4B3A-8459-AB6CA3EC1961}" type="pres">
      <dgm:prSet presAssocID="{ED2285D0-901C-415B-9453-66C619807EDD}" presName="compNode" presStyleCnt="0"/>
      <dgm:spPr/>
    </dgm:pt>
    <dgm:pt modelId="{FC1DB29D-1393-42B6-99F6-B42224B59FAF}" type="pres">
      <dgm:prSet presAssocID="{ED2285D0-901C-415B-9453-66C619807EDD}" presName="iconBgRect" presStyleLbl="bgShp" presStyleIdx="4" presStyleCnt="5" custFlipVert="1" custFlipHor="1" custScaleX="28766" custScaleY="17920" custLinFactNeighborX="84676" custLinFactNeighborY="3284"/>
      <dgm:spPr/>
    </dgm:pt>
    <dgm:pt modelId="{67AB755C-870C-47E6-A2AF-6C763A3783D6}" type="pres">
      <dgm:prSet presAssocID="{ED2285D0-901C-415B-9453-66C619807EDD}" presName="iconRect" presStyleLbl="node1" presStyleIdx="4" presStyleCnt="5" custScaleX="144334" custScaleY="127547" custLinFactX="47578" custLinFactNeighborX="100000" custLinFactNeighborY="24858"/>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52A64736-FFC4-4E32-B4A3-8F7EA49ECF39}" type="pres">
      <dgm:prSet presAssocID="{ED2285D0-901C-415B-9453-66C619807EDD}" presName="spaceRect" presStyleCnt="0"/>
      <dgm:spPr/>
    </dgm:pt>
    <dgm:pt modelId="{8C0CA2B5-671F-4857-A6CB-494DC54A808A}" type="pres">
      <dgm:prSet presAssocID="{ED2285D0-901C-415B-9453-66C619807EDD}" presName="textRect" presStyleLbl="revTx" presStyleIdx="4" presStyleCnt="5">
        <dgm:presLayoutVars>
          <dgm:chMax val="1"/>
          <dgm:chPref val="1"/>
        </dgm:presLayoutVars>
      </dgm:prSet>
      <dgm:spPr/>
    </dgm:pt>
  </dgm:ptLst>
  <dgm:cxnLst>
    <dgm:cxn modelId="{BDC8DB12-5AB2-AD47-84CD-925932D590A0}" type="presOf" srcId="{BC68B812-A325-41D8-A08E-C2392666DF66}" destId="{9E96DB26-9770-4D6D-9455-A20B7E0EBF8C}" srcOrd="0" destOrd="0" presId="urn:microsoft.com/office/officeart/2018/5/layout/IconCircleLabelList"/>
    <dgm:cxn modelId="{DBC3223B-436A-42A4-A087-9BEB174366AC}" srcId="{D7951F77-4E36-4893-91C6-3151A6D51694}" destId="{ED2285D0-901C-415B-9453-66C619807EDD}" srcOrd="4" destOrd="0" parTransId="{511B4852-FBB6-40AD-B0B2-0CB1720D10FC}" sibTransId="{2D788CBA-59B7-4FB2-8EE1-11987CC5463E}"/>
    <dgm:cxn modelId="{5069DB61-6041-FD49-8EA7-4EE326F6CE45}" type="presOf" srcId="{65B3944D-D926-4D0F-A305-F5740000747A}" destId="{9053032A-E668-4011-8EE5-5E356FF2FB6B}" srcOrd="0" destOrd="0" presId="urn:microsoft.com/office/officeart/2018/5/layout/IconCircleLabelList"/>
    <dgm:cxn modelId="{027F8C62-5A2E-6F49-9A0F-AA107A238F8A}" type="presOf" srcId="{D7951F77-4E36-4893-91C6-3151A6D51694}" destId="{F899A4D3-2C9C-4287-A235-DE3E047E7C22}" srcOrd="0" destOrd="0" presId="urn:microsoft.com/office/officeart/2018/5/layout/IconCircleLabelList"/>
    <dgm:cxn modelId="{11AC1149-7888-014D-BECD-51B658FC0001}" type="presOf" srcId="{7D1766B6-66CF-40CE-9693-BD20AFFFA3C9}" destId="{7DA92A6E-F038-46D1-A456-33051C764A8B}" srcOrd="0" destOrd="0" presId="urn:microsoft.com/office/officeart/2018/5/layout/IconCircleLabelList"/>
    <dgm:cxn modelId="{23396E6D-45CC-874B-BBBF-87BB54F113EA}" type="presOf" srcId="{223932EA-8A4D-4270-95C3-913761557237}" destId="{1A37C356-0854-4A55-859A-10DB397A3024}" srcOrd="0" destOrd="0" presId="urn:microsoft.com/office/officeart/2018/5/layout/IconCircleLabelList"/>
    <dgm:cxn modelId="{92D3A76D-ADBB-49F3-861D-D2B74F81812E}" srcId="{D7951F77-4E36-4893-91C6-3151A6D51694}" destId="{65B3944D-D926-4D0F-A305-F5740000747A}" srcOrd="0" destOrd="0" parTransId="{2EA7AC4A-E82B-43F0-A6EA-F599428578FC}" sibTransId="{8862CE7B-AE72-45E8-B982-5279C14F7985}"/>
    <dgm:cxn modelId="{EA0F618E-4C96-42F0-9E3C-66B0158BCCBE}" srcId="{D7951F77-4E36-4893-91C6-3151A6D51694}" destId="{7D1766B6-66CF-40CE-9693-BD20AFFFA3C9}" srcOrd="3" destOrd="0" parTransId="{76694DF4-F7BE-4AF1-9E12-BAEDD42D9ED3}" sibTransId="{0C6A2CC7-5741-4D63-A8FF-E7E06F0D1222}"/>
    <dgm:cxn modelId="{AAD26E9B-C129-46B7-BFCC-98D5999B6B9A}" srcId="{D7951F77-4E36-4893-91C6-3151A6D51694}" destId="{BC68B812-A325-41D8-A08E-C2392666DF66}" srcOrd="2" destOrd="0" parTransId="{23A01A1D-B409-49E7-91BA-2321B9A237C2}" sibTransId="{E950D3C2-0472-429B-98B0-86C856FA65A1}"/>
    <dgm:cxn modelId="{C91BFBAB-30BA-4210-8B88-BBC843123CC6}" type="presOf" srcId="{ED2285D0-901C-415B-9453-66C619807EDD}" destId="{8C0CA2B5-671F-4857-A6CB-494DC54A808A}" srcOrd="0" destOrd="0" presId="urn:microsoft.com/office/officeart/2018/5/layout/IconCircleLabelList"/>
    <dgm:cxn modelId="{E37D9CF8-DFE4-4379-9C72-27346573699A}" srcId="{D7951F77-4E36-4893-91C6-3151A6D51694}" destId="{223932EA-8A4D-4270-95C3-913761557237}" srcOrd="1" destOrd="0" parTransId="{E01D4CB3-97D0-4857-AF09-DED2BE24BAAC}" sibTransId="{C201C5C8-D4F2-4559-AF23-68BB4B3E7FB1}"/>
    <dgm:cxn modelId="{CE2DF165-EF6B-4F49-B743-915BD92A84E8}" type="presParOf" srcId="{F899A4D3-2C9C-4287-A235-DE3E047E7C22}" destId="{0094CD39-7002-4B5E-877D-02B6B0E6C685}" srcOrd="0" destOrd="0" presId="urn:microsoft.com/office/officeart/2018/5/layout/IconCircleLabelList"/>
    <dgm:cxn modelId="{D63DFB80-8204-8640-A5BC-0C593F3C9E17}" type="presParOf" srcId="{0094CD39-7002-4B5E-877D-02B6B0E6C685}" destId="{C9BCC0A7-4EA9-444D-A661-6CD0349FA8B7}" srcOrd="0" destOrd="0" presId="urn:microsoft.com/office/officeart/2018/5/layout/IconCircleLabelList"/>
    <dgm:cxn modelId="{28F4603F-92A0-EC42-A00D-352034CB19C4}" type="presParOf" srcId="{0094CD39-7002-4B5E-877D-02B6B0E6C685}" destId="{9F9A0A13-80DE-4152-AD0B-F1B57BDDE11D}" srcOrd="1" destOrd="0" presId="urn:microsoft.com/office/officeart/2018/5/layout/IconCircleLabelList"/>
    <dgm:cxn modelId="{0E9C7FA3-9BCD-674B-B402-FFDC2F2B53A9}" type="presParOf" srcId="{0094CD39-7002-4B5E-877D-02B6B0E6C685}" destId="{A480AFC6-EE27-4614-AC1B-B7796E444EDF}" srcOrd="2" destOrd="0" presId="urn:microsoft.com/office/officeart/2018/5/layout/IconCircleLabelList"/>
    <dgm:cxn modelId="{61154DFD-5AAC-6143-A8B2-3E4FF629AFFD}" type="presParOf" srcId="{0094CD39-7002-4B5E-877D-02B6B0E6C685}" destId="{9053032A-E668-4011-8EE5-5E356FF2FB6B}" srcOrd="3" destOrd="0" presId="urn:microsoft.com/office/officeart/2018/5/layout/IconCircleLabelList"/>
    <dgm:cxn modelId="{EBBD2DB7-987F-0E4D-A853-0372CEEF6EC8}" type="presParOf" srcId="{F899A4D3-2C9C-4287-A235-DE3E047E7C22}" destId="{BC6E504E-B169-4B61-85D7-51520F2B9743}" srcOrd="1" destOrd="0" presId="urn:microsoft.com/office/officeart/2018/5/layout/IconCircleLabelList"/>
    <dgm:cxn modelId="{926E0CE0-9690-BC44-9D38-FB25406D6A43}" type="presParOf" srcId="{F899A4D3-2C9C-4287-A235-DE3E047E7C22}" destId="{14D15476-F474-46D7-B177-F8E40796FE35}" srcOrd="2" destOrd="0" presId="urn:microsoft.com/office/officeart/2018/5/layout/IconCircleLabelList"/>
    <dgm:cxn modelId="{89C15D4D-E00E-1649-86CE-A8595175A245}" type="presParOf" srcId="{14D15476-F474-46D7-B177-F8E40796FE35}" destId="{1FC3D828-343B-42C4-A35E-FB3CAA3FB1B3}" srcOrd="0" destOrd="0" presId="urn:microsoft.com/office/officeart/2018/5/layout/IconCircleLabelList"/>
    <dgm:cxn modelId="{2F172121-2A9C-8149-9738-8733E9AF2DEE}" type="presParOf" srcId="{14D15476-F474-46D7-B177-F8E40796FE35}" destId="{902713CB-D896-458F-B8DA-F1C1FC1C9B5E}" srcOrd="1" destOrd="0" presId="urn:microsoft.com/office/officeart/2018/5/layout/IconCircleLabelList"/>
    <dgm:cxn modelId="{B8753A05-1AA5-2242-A86E-4C885D576E40}" type="presParOf" srcId="{14D15476-F474-46D7-B177-F8E40796FE35}" destId="{0C624B3C-0EA4-4983-B87C-0B5532036A83}" srcOrd="2" destOrd="0" presId="urn:microsoft.com/office/officeart/2018/5/layout/IconCircleLabelList"/>
    <dgm:cxn modelId="{DA63C3DD-37CA-AA48-80D9-897D0EC4F8D1}" type="presParOf" srcId="{14D15476-F474-46D7-B177-F8E40796FE35}" destId="{1A37C356-0854-4A55-859A-10DB397A3024}" srcOrd="3" destOrd="0" presId="urn:microsoft.com/office/officeart/2018/5/layout/IconCircleLabelList"/>
    <dgm:cxn modelId="{0DDF2DDA-612B-084C-A66E-A6FA6C68F536}" type="presParOf" srcId="{F899A4D3-2C9C-4287-A235-DE3E047E7C22}" destId="{13F17AF8-950C-456F-AC54-760BBE52F290}" srcOrd="3" destOrd="0" presId="urn:microsoft.com/office/officeart/2018/5/layout/IconCircleLabelList"/>
    <dgm:cxn modelId="{DF06FE87-7390-924D-BE10-631C1BD28152}" type="presParOf" srcId="{F899A4D3-2C9C-4287-A235-DE3E047E7C22}" destId="{EA4BD492-063C-4B67-B2F7-C08CB328337E}" srcOrd="4" destOrd="0" presId="urn:microsoft.com/office/officeart/2018/5/layout/IconCircleLabelList"/>
    <dgm:cxn modelId="{AB1F3E90-4689-0F4D-80B8-0694A84B1E80}" type="presParOf" srcId="{EA4BD492-063C-4B67-B2F7-C08CB328337E}" destId="{AA942612-CA7A-414A-8A41-5AF47E8BF18D}" srcOrd="0" destOrd="0" presId="urn:microsoft.com/office/officeart/2018/5/layout/IconCircleLabelList"/>
    <dgm:cxn modelId="{51230EBC-5F2E-8C4A-87F4-6C71F2AFE095}" type="presParOf" srcId="{EA4BD492-063C-4B67-B2F7-C08CB328337E}" destId="{501CE67F-3782-42E8-B14B-7322FA3A6AF9}" srcOrd="1" destOrd="0" presId="urn:microsoft.com/office/officeart/2018/5/layout/IconCircleLabelList"/>
    <dgm:cxn modelId="{34AA554A-0C79-B840-AD57-C6BC6E00BF8B}" type="presParOf" srcId="{EA4BD492-063C-4B67-B2F7-C08CB328337E}" destId="{4DD1F19D-F3F5-4EAE-8108-BE4892B97AFD}" srcOrd="2" destOrd="0" presId="urn:microsoft.com/office/officeart/2018/5/layout/IconCircleLabelList"/>
    <dgm:cxn modelId="{BF33A1E9-A3ED-9647-B0B0-D5D9C87E6E3D}" type="presParOf" srcId="{EA4BD492-063C-4B67-B2F7-C08CB328337E}" destId="{9E96DB26-9770-4D6D-9455-A20B7E0EBF8C}" srcOrd="3" destOrd="0" presId="urn:microsoft.com/office/officeart/2018/5/layout/IconCircleLabelList"/>
    <dgm:cxn modelId="{859D5017-7230-FB4E-94AD-047D1335E5BD}" type="presParOf" srcId="{F899A4D3-2C9C-4287-A235-DE3E047E7C22}" destId="{26C2295D-42E0-41C5-8B47-C82164646E5C}" srcOrd="5" destOrd="0" presId="urn:microsoft.com/office/officeart/2018/5/layout/IconCircleLabelList"/>
    <dgm:cxn modelId="{AF12D39B-DD68-5A4B-87E0-714C70F4D7C4}" type="presParOf" srcId="{F899A4D3-2C9C-4287-A235-DE3E047E7C22}" destId="{B35AC086-3D53-473A-9AC9-09E397585F82}" srcOrd="6" destOrd="0" presId="urn:microsoft.com/office/officeart/2018/5/layout/IconCircleLabelList"/>
    <dgm:cxn modelId="{E5EE2F91-9E9C-1B45-AA06-EEC3B7942487}" type="presParOf" srcId="{B35AC086-3D53-473A-9AC9-09E397585F82}" destId="{AB9CFA30-80BB-4CBE-9CD8-BDB5E9753036}" srcOrd="0" destOrd="0" presId="urn:microsoft.com/office/officeart/2018/5/layout/IconCircleLabelList"/>
    <dgm:cxn modelId="{2409393D-61F0-2148-90EA-2B7F6A0F538D}" type="presParOf" srcId="{B35AC086-3D53-473A-9AC9-09E397585F82}" destId="{3B505E4C-CA1F-4180-AD3B-9413D55B103E}" srcOrd="1" destOrd="0" presId="urn:microsoft.com/office/officeart/2018/5/layout/IconCircleLabelList"/>
    <dgm:cxn modelId="{91A098FF-0967-A249-9E35-C3C079104C7F}" type="presParOf" srcId="{B35AC086-3D53-473A-9AC9-09E397585F82}" destId="{2A52F42F-EEA0-44B3-B748-B3BEB14B1E36}" srcOrd="2" destOrd="0" presId="urn:microsoft.com/office/officeart/2018/5/layout/IconCircleLabelList"/>
    <dgm:cxn modelId="{9C84FE3F-12E3-2D4D-B7D2-C18633251A01}" type="presParOf" srcId="{B35AC086-3D53-473A-9AC9-09E397585F82}" destId="{7DA92A6E-F038-46D1-A456-33051C764A8B}" srcOrd="3" destOrd="0" presId="urn:microsoft.com/office/officeart/2018/5/layout/IconCircleLabelList"/>
    <dgm:cxn modelId="{154818FE-FF17-4F17-A89E-EFBA66298011}" type="presParOf" srcId="{F899A4D3-2C9C-4287-A235-DE3E047E7C22}" destId="{F5C56445-74C8-4ECD-82E0-C3AC12E69FF3}" srcOrd="7" destOrd="0" presId="urn:microsoft.com/office/officeart/2018/5/layout/IconCircleLabelList"/>
    <dgm:cxn modelId="{2AC01930-8050-48D7-94FD-AE13EF9F56F1}" type="presParOf" srcId="{F899A4D3-2C9C-4287-A235-DE3E047E7C22}" destId="{6D9A2CE1-6D8C-4B3A-8459-AB6CA3EC1961}" srcOrd="8" destOrd="0" presId="urn:microsoft.com/office/officeart/2018/5/layout/IconCircleLabelList"/>
    <dgm:cxn modelId="{FA8745C2-DA35-46FA-8D5C-9694ACC7C552}" type="presParOf" srcId="{6D9A2CE1-6D8C-4B3A-8459-AB6CA3EC1961}" destId="{FC1DB29D-1393-42B6-99F6-B42224B59FAF}" srcOrd="0" destOrd="0" presId="urn:microsoft.com/office/officeart/2018/5/layout/IconCircleLabelList"/>
    <dgm:cxn modelId="{08C5FF3F-E889-45EC-A497-DA273A66F5B9}" type="presParOf" srcId="{6D9A2CE1-6D8C-4B3A-8459-AB6CA3EC1961}" destId="{67AB755C-870C-47E6-A2AF-6C763A3783D6}" srcOrd="1" destOrd="0" presId="urn:microsoft.com/office/officeart/2018/5/layout/IconCircleLabelList"/>
    <dgm:cxn modelId="{A58EB301-7E75-4680-9107-C385691E4991}" type="presParOf" srcId="{6D9A2CE1-6D8C-4B3A-8459-AB6CA3EC1961}" destId="{52A64736-FFC4-4E32-B4A3-8F7EA49ECF39}" srcOrd="2" destOrd="0" presId="urn:microsoft.com/office/officeart/2018/5/layout/IconCircleLabelList"/>
    <dgm:cxn modelId="{C2E067B6-30D1-404C-A817-6DE0A4B52050}" type="presParOf" srcId="{6D9A2CE1-6D8C-4B3A-8459-AB6CA3EC1961}" destId="{8C0CA2B5-671F-4857-A6CB-494DC54A808A}"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1" loCatId="icon" qsTypeId="urn:microsoft.com/office/officeart/2005/8/quickstyle/3d4" qsCatId="3D" csTypeId="urn:microsoft.com/office/officeart/2005/8/colors/colorful3" csCatId="colorful" phldr="1"/>
      <dgm:spPr/>
      <dgm:t>
        <a:bodyPr/>
        <a:lstStyle/>
        <a:p>
          <a:endParaRPr lang="en-US"/>
        </a:p>
      </dgm:t>
    </dgm:pt>
    <dgm:pt modelId="{AACEAFD5-63CF-4AFC-B46F-BE086C5D447C}">
      <dgm:prSet phldrT="[Text]" custT="1"/>
      <dgm:spPr/>
      <dgm:t>
        <a:bodyPr/>
        <a:lstStyle/>
        <a:p>
          <a:r>
            <a:rPr lang="en-US" sz="1600" b="1" dirty="0">
              <a:effectLst/>
              <a:latin typeface="+mj-lt"/>
            </a:rPr>
            <a:t>1.Selenium</a:t>
          </a:r>
        </a:p>
      </dgm:t>
    </dgm:pt>
    <dgm:pt modelId="{7A0BD8EC-BB4A-4912-A54E-6F39B681264E}" type="parTrans" cxnId="{AE101ABC-7EA3-4444-A576-8AB15A371C84}">
      <dgm:prSet/>
      <dgm:spPr/>
      <dgm:t>
        <a:bodyPr/>
        <a:lstStyle/>
        <a:p>
          <a:endParaRPr lang="en-US" sz="1400"/>
        </a:p>
      </dgm:t>
    </dgm:pt>
    <dgm:pt modelId="{7A8D4B4D-06E9-4958-810D-A6226B6AC588}" type="sibTrans" cxnId="{AE101ABC-7EA3-4444-A576-8AB15A371C84}">
      <dgm:prSet/>
      <dgm:spPr/>
      <dgm:t>
        <a:bodyPr/>
        <a:lstStyle/>
        <a:p>
          <a:endParaRPr lang="en-US" sz="1400"/>
        </a:p>
      </dgm:t>
    </dgm:pt>
    <dgm:pt modelId="{D71FC021-6A65-44D1-95B9-0E6C89079866}">
      <dgm:prSet phldrT="[Text]" custT="1"/>
      <dgm:spPr/>
      <dgm:t>
        <a:bodyPr/>
        <a:lstStyle/>
        <a:p>
          <a:r>
            <a:rPr lang="en-US" sz="1600" b="1" dirty="0">
              <a:effectLst/>
              <a:latin typeface="+mj-lt"/>
            </a:rPr>
            <a:t>3.PyMongo</a:t>
          </a:r>
        </a:p>
      </dgm:t>
    </dgm:pt>
    <dgm:pt modelId="{862AAE39-3AAD-40E3-BA20-90187BD73242}" type="parTrans" cxnId="{53239C96-427C-420B-95DC-546F3B30ED65}">
      <dgm:prSet/>
      <dgm:spPr/>
      <dgm:t>
        <a:bodyPr/>
        <a:lstStyle/>
        <a:p>
          <a:endParaRPr lang="en-US" sz="1400"/>
        </a:p>
      </dgm:t>
    </dgm:pt>
    <dgm:pt modelId="{9B090D9D-470E-46E2-AABB-0368A52481AA}" type="sibTrans" cxnId="{53239C96-427C-420B-95DC-546F3B30ED65}">
      <dgm:prSet/>
      <dgm:spPr/>
      <dgm:t>
        <a:bodyPr/>
        <a:lstStyle/>
        <a:p>
          <a:endParaRPr lang="en-US" sz="1400"/>
        </a:p>
      </dgm:t>
    </dgm:pt>
    <dgm:pt modelId="{D07AD3FD-84FF-467E-9693-752776549C61}">
      <dgm:prSet phldrT="[Text]" custT="1"/>
      <dgm:spPr/>
      <dgm:t>
        <a:bodyPr/>
        <a:lstStyle/>
        <a:p>
          <a:r>
            <a:rPr lang="en-US" sz="1600" b="1" dirty="0">
              <a:effectLst/>
              <a:latin typeface="+mj-lt"/>
            </a:rPr>
            <a:t>2.Pandas</a:t>
          </a:r>
        </a:p>
      </dgm:t>
    </dgm:pt>
    <dgm:pt modelId="{A8C9B7A9-BC2A-4753-B7F0-F2E361D95520}" type="sibTrans" cxnId="{55492768-9A5E-4F74-AC7C-959C5C24EFD3}">
      <dgm:prSet/>
      <dgm:spPr/>
      <dgm:t>
        <a:bodyPr/>
        <a:lstStyle/>
        <a:p>
          <a:endParaRPr lang="en-US" sz="1400"/>
        </a:p>
      </dgm:t>
    </dgm:pt>
    <dgm:pt modelId="{7B691773-F524-4FAD-A272-BDF0B0C4370A}" type="parTrans" cxnId="{55492768-9A5E-4F74-AC7C-959C5C24EFD3}">
      <dgm:prSet/>
      <dgm:spPr/>
      <dgm:t>
        <a:bodyPr/>
        <a:lstStyle/>
        <a:p>
          <a:endParaRPr lang="en-US" sz="1400"/>
        </a:p>
      </dgm:t>
    </dgm:pt>
    <dgm:pt modelId="{32CCB050-072A-41BF-BE1B-388CF53E5629}">
      <dgm:prSet custT="1"/>
      <dgm:spPr/>
      <dgm:t>
        <a:bodyPr/>
        <a:lstStyle/>
        <a:p>
          <a:r>
            <a:rPr lang="en-US" sz="1600" b="1" dirty="0">
              <a:effectLst/>
              <a:latin typeface="+mj-lt"/>
            </a:rPr>
            <a:t>4.TextBlob</a:t>
          </a:r>
          <a:endParaRPr lang="ru-RU" sz="1600" b="1" dirty="0">
            <a:effectLst/>
            <a:latin typeface="+mj-lt"/>
          </a:endParaRPr>
        </a:p>
      </dgm:t>
    </dgm:pt>
    <dgm:pt modelId="{B301371B-A53D-4B79-8B8D-7B304894442B}" type="parTrans" cxnId="{042E0AE1-6450-410A-B96E-AFBADB139BEA}">
      <dgm:prSet/>
      <dgm:spPr/>
      <dgm:t>
        <a:bodyPr/>
        <a:lstStyle/>
        <a:p>
          <a:endParaRPr lang="ru-RU" sz="1400"/>
        </a:p>
      </dgm:t>
    </dgm:pt>
    <dgm:pt modelId="{BF05D8EE-4413-4737-8721-DAF10D6CAB04}" type="sibTrans" cxnId="{042E0AE1-6450-410A-B96E-AFBADB139BEA}">
      <dgm:prSet/>
      <dgm:spPr/>
      <dgm:t>
        <a:bodyPr/>
        <a:lstStyle/>
        <a:p>
          <a:endParaRPr lang="ru-RU" sz="1400"/>
        </a:p>
      </dgm:t>
    </dgm:pt>
    <dgm:pt modelId="{E2F5E1B6-35D0-4CDC-B5B9-84F9DEFDAC0F}">
      <dgm:prSet custT="1"/>
      <dgm:spPr/>
      <dgm:t>
        <a:bodyPr/>
        <a:lstStyle/>
        <a:p>
          <a:r>
            <a:rPr lang="en-US" sz="1600" b="1" dirty="0">
              <a:effectLst/>
              <a:latin typeface="+mj-lt"/>
            </a:rPr>
            <a:t>5.NLTK</a:t>
          </a:r>
          <a:endParaRPr lang="ru-RU" sz="1600" b="1" dirty="0">
            <a:effectLst/>
            <a:latin typeface="+mj-lt"/>
          </a:endParaRPr>
        </a:p>
      </dgm:t>
    </dgm:pt>
    <dgm:pt modelId="{82439B30-B218-46E2-8262-AE39E3329429}" type="parTrans" cxnId="{F81585F3-7D9A-47A4-8832-71066711A4E8}">
      <dgm:prSet/>
      <dgm:spPr/>
      <dgm:t>
        <a:bodyPr/>
        <a:lstStyle/>
        <a:p>
          <a:endParaRPr lang="en-GB"/>
        </a:p>
      </dgm:t>
    </dgm:pt>
    <dgm:pt modelId="{5E0FCC1B-9D24-43E5-B627-0EF524896EC5}" type="sibTrans" cxnId="{F81585F3-7D9A-47A4-8832-71066711A4E8}">
      <dgm:prSet/>
      <dgm:spPr/>
      <dgm:t>
        <a:bodyPr/>
        <a:lstStyle/>
        <a:p>
          <a:endParaRPr lang="en-GB"/>
        </a:p>
      </dgm:t>
    </dgm:pt>
    <dgm:pt modelId="{69331891-6B40-0C44-A32D-46158B8E57A3}" type="pres">
      <dgm:prSet presAssocID="{55C0B14E-AEA6-48D3-A387-ED4A3A3BF840}" presName="Name0" presStyleCnt="0">
        <dgm:presLayoutVars>
          <dgm:dir/>
          <dgm:animLvl val="lvl"/>
          <dgm:resizeHandles val="exact"/>
        </dgm:presLayoutVars>
      </dgm:prSet>
      <dgm:spPr/>
    </dgm:pt>
    <dgm:pt modelId="{5C802232-1E91-47F4-B0A7-870014E320FD}" type="pres">
      <dgm:prSet presAssocID="{AACEAFD5-63CF-4AFC-B46F-BE086C5D447C}" presName="parTxOnly" presStyleLbl="node1" presStyleIdx="0" presStyleCnt="5" custLinFactNeighborX="29701" custLinFactNeighborY="-2783">
        <dgm:presLayoutVars>
          <dgm:chMax val="0"/>
          <dgm:chPref val="0"/>
          <dgm:bulletEnabled val="1"/>
        </dgm:presLayoutVars>
      </dgm:prSet>
      <dgm:spPr/>
    </dgm:pt>
    <dgm:pt modelId="{425AD632-34CE-41F8-A602-4369AB8C0D99}" type="pres">
      <dgm:prSet presAssocID="{7A8D4B4D-06E9-4958-810D-A6226B6AC588}" presName="parTxOnlySpace" presStyleCnt="0"/>
      <dgm:spPr/>
    </dgm:pt>
    <dgm:pt modelId="{04DD32FF-1587-4326-B666-85FABCB634C5}" type="pres">
      <dgm:prSet presAssocID="{D07AD3FD-84FF-467E-9693-752776549C61}" presName="parTxOnly" presStyleLbl="node1" presStyleIdx="1" presStyleCnt="5" custScaleX="107718">
        <dgm:presLayoutVars>
          <dgm:chMax val="0"/>
          <dgm:chPref val="0"/>
          <dgm:bulletEnabled val="1"/>
        </dgm:presLayoutVars>
      </dgm:prSet>
      <dgm:spPr/>
    </dgm:pt>
    <dgm:pt modelId="{64956641-B29C-4E5B-BA5A-93DB5F8D43D3}" type="pres">
      <dgm:prSet presAssocID="{A8C9B7A9-BC2A-4753-B7F0-F2E361D95520}" presName="parTxOnlySpace" presStyleCnt="0"/>
      <dgm:spPr/>
    </dgm:pt>
    <dgm:pt modelId="{097B48F0-296A-4DB1-83EA-BB9A22AE9A6E}" type="pres">
      <dgm:prSet presAssocID="{D71FC021-6A65-44D1-95B9-0E6C89079866}" presName="parTxOnly" presStyleLbl="node1" presStyleIdx="2" presStyleCnt="5">
        <dgm:presLayoutVars>
          <dgm:chMax val="0"/>
          <dgm:chPref val="0"/>
          <dgm:bulletEnabled val="1"/>
        </dgm:presLayoutVars>
      </dgm:prSet>
      <dgm:spPr/>
    </dgm:pt>
    <dgm:pt modelId="{0F93D791-6463-4C78-A3CC-9099B265E8D0}" type="pres">
      <dgm:prSet presAssocID="{9B090D9D-470E-46E2-AABB-0368A52481AA}" presName="parTxOnlySpace" presStyleCnt="0"/>
      <dgm:spPr/>
    </dgm:pt>
    <dgm:pt modelId="{AF92E46C-8E47-4B24-B566-6A382333C00B}" type="pres">
      <dgm:prSet presAssocID="{32CCB050-072A-41BF-BE1B-388CF53E5629}" presName="parTxOnly" presStyleLbl="node1" presStyleIdx="3" presStyleCnt="5">
        <dgm:presLayoutVars>
          <dgm:chMax val="0"/>
          <dgm:chPref val="0"/>
          <dgm:bulletEnabled val="1"/>
        </dgm:presLayoutVars>
      </dgm:prSet>
      <dgm:spPr/>
    </dgm:pt>
    <dgm:pt modelId="{0D672475-E460-4001-9378-602CBFA57C87}" type="pres">
      <dgm:prSet presAssocID="{BF05D8EE-4413-4737-8721-DAF10D6CAB04}" presName="parTxOnlySpace" presStyleCnt="0"/>
      <dgm:spPr/>
    </dgm:pt>
    <dgm:pt modelId="{5F8DD2A9-B393-42BD-8753-A90F63113856}" type="pres">
      <dgm:prSet presAssocID="{E2F5E1B6-35D0-4CDC-B5B9-84F9DEFDAC0F}" presName="parTxOnly" presStyleLbl="node1" presStyleIdx="4" presStyleCnt="5" custScaleX="108281">
        <dgm:presLayoutVars>
          <dgm:chMax val="0"/>
          <dgm:chPref val="0"/>
          <dgm:bulletEnabled val="1"/>
        </dgm:presLayoutVars>
      </dgm:prSet>
      <dgm:spPr/>
    </dgm:pt>
  </dgm:ptLst>
  <dgm:cxnLst>
    <dgm:cxn modelId="{534BAA05-5EE8-4D99-8490-506D32D2E8E5}" type="presOf" srcId="{D07AD3FD-84FF-467E-9693-752776549C61}" destId="{04DD32FF-1587-4326-B666-85FABCB634C5}" srcOrd="0" destOrd="0" presId="urn:microsoft.com/office/officeart/2005/8/layout/chevron1"/>
    <dgm:cxn modelId="{99F0D623-EA98-4478-8804-6F30B51EE8B9}" type="presOf" srcId="{AACEAFD5-63CF-4AFC-B46F-BE086C5D447C}" destId="{5C802232-1E91-47F4-B0A7-870014E320FD}" srcOrd="0" destOrd="0" presId="urn:microsoft.com/office/officeart/2005/8/layout/chevron1"/>
    <dgm:cxn modelId="{C5402926-5F5C-494A-A720-11303530F926}" type="presOf" srcId="{55C0B14E-AEA6-48D3-A387-ED4A3A3BF840}" destId="{69331891-6B40-0C44-A32D-46158B8E57A3}" srcOrd="0" destOrd="0" presId="urn:microsoft.com/office/officeart/2005/8/layout/chevron1"/>
    <dgm:cxn modelId="{BE1F793F-ED26-45CF-BA81-5D7FD69D3F3A}" type="presOf" srcId="{32CCB050-072A-41BF-BE1B-388CF53E5629}" destId="{AF92E46C-8E47-4B24-B566-6A382333C00B}" srcOrd="0" destOrd="0" presId="urn:microsoft.com/office/officeart/2005/8/layout/chevron1"/>
    <dgm:cxn modelId="{55492768-9A5E-4F74-AC7C-959C5C24EFD3}" srcId="{55C0B14E-AEA6-48D3-A387-ED4A3A3BF840}" destId="{D07AD3FD-84FF-467E-9693-752776549C61}" srcOrd="1" destOrd="0" parTransId="{7B691773-F524-4FAD-A272-BDF0B0C4370A}" sibTransId="{A8C9B7A9-BC2A-4753-B7F0-F2E361D95520}"/>
    <dgm:cxn modelId="{53239C96-427C-420B-95DC-546F3B30ED65}" srcId="{55C0B14E-AEA6-48D3-A387-ED4A3A3BF840}" destId="{D71FC021-6A65-44D1-95B9-0E6C89079866}" srcOrd="2" destOrd="0" parTransId="{862AAE39-3AAD-40E3-BA20-90187BD73242}" sibTransId="{9B090D9D-470E-46E2-AABB-0368A52481AA}"/>
    <dgm:cxn modelId="{12DFA5A3-1807-455C-959F-1152B5C6D1D2}" type="presOf" srcId="{E2F5E1B6-35D0-4CDC-B5B9-84F9DEFDAC0F}" destId="{5F8DD2A9-B393-42BD-8753-A90F63113856}" srcOrd="0" destOrd="0" presId="urn:microsoft.com/office/officeart/2005/8/layout/chevron1"/>
    <dgm:cxn modelId="{AE101ABC-7EA3-4444-A576-8AB15A371C84}" srcId="{55C0B14E-AEA6-48D3-A387-ED4A3A3BF840}" destId="{AACEAFD5-63CF-4AFC-B46F-BE086C5D447C}" srcOrd="0" destOrd="0" parTransId="{7A0BD8EC-BB4A-4912-A54E-6F39B681264E}" sibTransId="{7A8D4B4D-06E9-4958-810D-A6226B6AC588}"/>
    <dgm:cxn modelId="{D7EC9BD5-345F-4DF8-8574-B27CD464AF38}" type="presOf" srcId="{D71FC021-6A65-44D1-95B9-0E6C89079866}" destId="{097B48F0-296A-4DB1-83EA-BB9A22AE9A6E}" srcOrd="0" destOrd="0" presId="urn:microsoft.com/office/officeart/2005/8/layout/chevron1"/>
    <dgm:cxn modelId="{042E0AE1-6450-410A-B96E-AFBADB139BEA}" srcId="{55C0B14E-AEA6-48D3-A387-ED4A3A3BF840}" destId="{32CCB050-072A-41BF-BE1B-388CF53E5629}" srcOrd="3" destOrd="0" parTransId="{B301371B-A53D-4B79-8B8D-7B304894442B}" sibTransId="{BF05D8EE-4413-4737-8721-DAF10D6CAB04}"/>
    <dgm:cxn modelId="{F81585F3-7D9A-47A4-8832-71066711A4E8}" srcId="{55C0B14E-AEA6-48D3-A387-ED4A3A3BF840}" destId="{E2F5E1B6-35D0-4CDC-B5B9-84F9DEFDAC0F}" srcOrd="4" destOrd="0" parTransId="{82439B30-B218-46E2-8262-AE39E3329429}" sibTransId="{5E0FCC1B-9D24-43E5-B627-0EF524896EC5}"/>
    <dgm:cxn modelId="{ACEADB6C-CA24-4339-BDB2-9D690BDDC73E}" type="presParOf" srcId="{69331891-6B40-0C44-A32D-46158B8E57A3}" destId="{5C802232-1E91-47F4-B0A7-870014E320FD}" srcOrd="0" destOrd="0" presId="urn:microsoft.com/office/officeart/2005/8/layout/chevron1"/>
    <dgm:cxn modelId="{3E36B65C-F3A5-4FAB-AEA4-3C334CC14C0D}" type="presParOf" srcId="{69331891-6B40-0C44-A32D-46158B8E57A3}" destId="{425AD632-34CE-41F8-A602-4369AB8C0D99}" srcOrd="1" destOrd="0" presId="urn:microsoft.com/office/officeart/2005/8/layout/chevron1"/>
    <dgm:cxn modelId="{95E26161-7316-4DB4-9B1A-318FAC683D9C}" type="presParOf" srcId="{69331891-6B40-0C44-A32D-46158B8E57A3}" destId="{04DD32FF-1587-4326-B666-85FABCB634C5}" srcOrd="2" destOrd="0" presId="urn:microsoft.com/office/officeart/2005/8/layout/chevron1"/>
    <dgm:cxn modelId="{DEB2933C-AF42-40E2-A67A-AD886B8C02CC}" type="presParOf" srcId="{69331891-6B40-0C44-A32D-46158B8E57A3}" destId="{64956641-B29C-4E5B-BA5A-93DB5F8D43D3}" srcOrd="3" destOrd="0" presId="urn:microsoft.com/office/officeart/2005/8/layout/chevron1"/>
    <dgm:cxn modelId="{79C5831C-0CED-4C8D-AAA0-61D41A1D9AD9}" type="presParOf" srcId="{69331891-6B40-0C44-A32D-46158B8E57A3}" destId="{097B48F0-296A-4DB1-83EA-BB9A22AE9A6E}" srcOrd="4" destOrd="0" presId="urn:microsoft.com/office/officeart/2005/8/layout/chevron1"/>
    <dgm:cxn modelId="{88652649-9CAC-4244-88FB-2D29C075480A}" type="presParOf" srcId="{69331891-6B40-0C44-A32D-46158B8E57A3}" destId="{0F93D791-6463-4C78-A3CC-9099B265E8D0}" srcOrd="5" destOrd="0" presId="urn:microsoft.com/office/officeart/2005/8/layout/chevron1"/>
    <dgm:cxn modelId="{5A506B76-8CF3-44C1-8942-3C95120426DF}" type="presParOf" srcId="{69331891-6B40-0C44-A32D-46158B8E57A3}" destId="{AF92E46C-8E47-4B24-B566-6A382333C00B}" srcOrd="6" destOrd="0" presId="urn:microsoft.com/office/officeart/2005/8/layout/chevron1"/>
    <dgm:cxn modelId="{3DB4FDAB-F247-47F5-956C-BF55213C338D}" type="presParOf" srcId="{69331891-6B40-0C44-A32D-46158B8E57A3}" destId="{0D672475-E460-4001-9378-602CBFA57C87}" srcOrd="7" destOrd="0" presId="urn:microsoft.com/office/officeart/2005/8/layout/chevron1"/>
    <dgm:cxn modelId="{67D12D91-F355-4039-B68E-EB46750B559E}" type="presParOf" srcId="{69331891-6B40-0C44-A32D-46158B8E57A3}" destId="{5F8DD2A9-B393-42BD-8753-A90F6311385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CC0A7-4EA9-444D-A661-6CD0349FA8B7}">
      <dsp:nvSpPr>
        <dsp:cNvPr id="0" name=""/>
        <dsp:cNvSpPr/>
      </dsp:nvSpPr>
      <dsp:spPr>
        <a:xfrm>
          <a:off x="4189402" y="22"/>
          <a:ext cx="815994" cy="815994"/>
        </a:xfrm>
        <a:prstGeom prst="ellipse">
          <a:avLst/>
        </a:prstGeom>
        <a:noFill/>
        <a:ln>
          <a:noFill/>
        </a:ln>
        <a:effectLst/>
      </dsp:spPr>
      <dsp:style>
        <a:lnRef idx="0">
          <a:scrgbClr r="0" g="0" b="0"/>
        </a:lnRef>
        <a:fillRef idx="1">
          <a:scrgbClr r="0" g="0" b="0"/>
        </a:fillRef>
        <a:effectRef idx="0">
          <a:scrgbClr r="0" g="0" b="0"/>
        </a:effectRef>
        <a:fontRef idx="minor"/>
      </dsp:style>
    </dsp:sp>
    <dsp:sp modelId="{9F9A0A13-80DE-4152-AD0B-F1B57BDDE11D}">
      <dsp:nvSpPr>
        <dsp:cNvPr id="0" name=""/>
        <dsp:cNvSpPr/>
      </dsp:nvSpPr>
      <dsp:spPr>
        <a:xfrm>
          <a:off x="553304" y="231571"/>
          <a:ext cx="468193" cy="4681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3032A-E668-4011-8EE5-5E356FF2FB6B}">
      <dsp:nvSpPr>
        <dsp:cNvPr id="0" name=""/>
        <dsp:cNvSpPr/>
      </dsp:nvSpPr>
      <dsp:spPr>
        <a:xfrm>
          <a:off x="0" y="901715"/>
          <a:ext cx="1606184" cy="53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mj-lt"/>
              <a:ea typeface="+mn-ea"/>
              <a:cs typeface="+mn-cs"/>
            </a:rPr>
            <a:t>PYTHON</a:t>
          </a:r>
          <a:endParaRPr lang="en-US" sz="1600" kern="1200" dirty="0">
            <a:latin typeface="+mj-lt"/>
            <a:ea typeface="+mn-ea"/>
            <a:cs typeface="+mn-cs"/>
          </a:endParaRPr>
        </a:p>
      </dsp:txBody>
      <dsp:txXfrm>
        <a:off x="0" y="901715"/>
        <a:ext cx="1606184" cy="53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CC0A7-4EA9-444D-A661-6CD0349FA8B7}">
      <dsp:nvSpPr>
        <dsp:cNvPr id="0" name=""/>
        <dsp:cNvSpPr/>
      </dsp:nvSpPr>
      <dsp:spPr>
        <a:xfrm>
          <a:off x="1300345" y="78940"/>
          <a:ext cx="735574" cy="735574"/>
        </a:xfrm>
        <a:prstGeom prst="ellipse">
          <a:avLst/>
        </a:prstGeom>
        <a:noFill/>
        <a:ln>
          <a:noFill/>
        </a:ln>
        <a:effectLst/>
      </dsp:spPr>
      <dsp:style>
        <a:lnRef idx="0">
          <a:scrgbClr r="0" g="0" b="0"/>
        </a:lnRef>
        <a:fillRef idx="1">
          <a:scrgbClr r="0" g="0" b="0"/>
        </a:fillRef>
        <a:effectRef idx="0">
          <a:scrgbClr r="0" g="0" b="0"/>
        </a:effectRef>
        <a:fontRef idx="minor"/>
      </dsp:style>
    </dsp:sp>
    <dsp:sp modelId="{9F9A0A13-80DE-4152-AD0B-F1B57BDDE11D}">
      <dsp:nvSpPr>
        <dsp:cNvPr id="0" name=""/>
        <dsp:cNvSpPr/>
      </dsp:nvSpPr>
      <dsp:spPr>
        <a:xfrm>
          <a:off x="680681" y="255699"/>
          <a:ext cx="422050" cy="4292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3032A-E668-4011-8EE5-5E356FF2FB6B}">
      <dsp:nvSpPr>
        <dsp:cNvPr id="0" name=""/>
        <dsp:cNvSpPr/>
      </dsp:nvSpPr>
      <dsp:spPr>
        <a:xfrm>
          <a:off x="236614" y="965400"/>
          <a:ext cx="1447887" cy="582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mj-lt"/>
              <a:ea typeface="+mn-ea"/>
              <a:cs typeface="+mn-cs"/>
            </a:rPr>
            <a:t>JUPYTER NOTEBOOK</a:t>
          </a:r>
          <a:endParaRPr lang="en-US" sz="1600" kern="1200" dirty="0">
            <a:latin typeface="+mj-lt"/>
            <a:ea typeface="+mn-ea"/>
            <a:cs typeface="+mn-cs"/>
          </a:endParaRPr>
        </a:p>
      </dsp:txBody>
      <dsp:txXfrm>
        <a:off x="236614" y="965400"/>
        <a:ext cx="1447887" cy="582112"/>
      </dsp:txXfrm>
    </dsp:sp>
    <dsp:sp modelId="{1FC3D828-343B-42C4-A35E-FB3CAA3FB1B3}">
      <dsp:nvSpPr>
        <dsp:cNvPr id="0" name=""/>
        <dsp:cNvSpPr/>
      </dsp:nvSpPr>
      <dsp:spPr>
        <a:xfrm>
          <a:off x="2838244" y="128641"/>
          <a:ext cx="735574" cy="735574"/>
        </a:xfrm>
        <a:prstGeom prst="ellipse">
          <a:avLst/>
        </a:prstGeom>
        <a:noFill/>
        <a:ln>
          <a:noFill/>
        </a:ln>
        <a:effectLst/>
      </dsp:spPr>
      <dsp:style>
        <a:lnRef idx="0">
          <a:scrgbClr r="0" g="0" b="0"/>
        </a:lnRef>
        <a:fillRef idx="1">
          <a:scrgbClr r="0" g="0" b="0"/>
        </a:fillRef>
        <a:effectRef idx="0">
          <a:scrgbClr r="0" g="0" b="0"/>
        </a:effectRef>
        <a:fontRef idx="minor"/>
      </dsp:style>
    </dsp:sp>
    <dsp:sp modelId="{902713CB-D896-458F-B8DA-F1C1FC1C9B5E}">
      <dsp:nvSpPr>
        <dsp:cNvPr id="0" name=""/>
        <dsp:cNvSpPr/>
      </dsp:nvSpPr>
      <dsp:spPr>
        <a:xfrm>
          <a:off x="2568287" y="241463"/>
          <a:ext cx="422050" cy="43740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7C356-0854-4A55-859A-10DB397A3024}">
      <dsp:nvSpPr>
        <dsp:cNvPr id="0" name=""/>
        <dsp:cNvSpPr/>
      </dsp:nvSpPr>
      <dsp:spPr>
        <a:xfrm>
          <a:off x="2235025" y="1064803"/>
          <a:ext cx="1205859" cy="38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mj-lt"/>
              <a:ea typeface="+mn-ea"/>
              <a:cs typeface="+mn-cs"/>
            </a:rPr>
            <a:t>VS CODE</a:t>
          </a:r>
          <a:br>
            <a:rPr lang="en-US" sz="1600" kern="1200" dirty="0">
              <a:latin typeface="+mj-lt"/>
              <a:ea typeface="+mn-ea"/>
              <a:cs typeface="+mn-cs"/>
            </a:rPr>
          </a:br>
          <a:endParaRPr lang="en-US" sz="1600" kern="1200" dirty="0">
            <a:latin typeface="+mj-lt"/>
            <a:ea typeface="+mn-ea"/>
            <a:cs typeface="+mn-cs"/>
          </a:endParaRPr>
        </a:p>
      </dsp:txBody>
      <dsp:txXfrm>
        <a:off x="2235025" y="1064803"/>
        <a:ext cx="1205859" cy="383308"/>
      </dsp:txXfrm>
    </dsp:sp>
    <dsp:sp modelId="{AA942612-CA7A-414A-8A41-5AF47E8BF18D}">
      <dsp:nvSpPr>
        <dsp:cNvPr id="0" name=""/>
        <dsp:cNvSpPr/>
      </dsp:nvSpPr>
      <dsp:spPr>
        <a:xfrm>
          <a:off x="4350626" y="66592"/>
          <a:ext cx="735574" cy="735574"/>
        </a:xfrm>
        <a:prstGeom prst="ellipse">
          <a:avLst/>
        </a:prstGeom>
        <a:noFill/>
        <a:ln>
          <a:noFill/>
        </a:ln>
        <a:effectLst/>
      </dsp:spPr>
      <dsp:style>
        <a:lnRef idx="0">
          <a:scrgbClr r="0" g="0" b="0"/>
        </a:lnRef>
        <a:fillRef idx="1">
          <a:scrgbClr r="0" g="0" b="0"/>
        </a:fillRef>
        <a:effectRef idx="0">
          <a:scrgbClr r="0" g="0" b="0"/>
        </a:effectRef>
        <a:fontRef idx="minor"/>
      </dsp:style>
    </dsp:sp>
    <dsp:sp modelId="{501CE67F-3782-42E8-B14B-7322FA3A6AF9}">
      <dsp:nvSpPr>
        <dsp:cNvPr id="0" name=""/>
        <dsp:cNvSpPr/>
      </dsp:nvSpPr>
      <dsp:spPr>
        <a:xfrm>
          <a:off x="4497229" y="291064"/>
          <a:ext cx="422050" cy="41952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6DB26-9770-4D6D-9455-A20B7E0EBF8C}">
      <dsp:nvSpPr>
        <dsp:cNvPr id="0" name=""/>
        <dsp:cNvSpPr/>
      </dsp:nvSpPr>
      <dsp:spPr>
        <a:xfrm>
          <a:off x="3987452" y="940702"/>
          <a:ext cx="1396855" cy="631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mj-lt"/>
              <a:ea typeface="+mn-ea"/>
              <a:cs typeface="+mn-cs"/>
            </a:rPr>
            <a:t>MONGODB ATLAS</a:t>
          </a:r>
          <a:br>
            <a:rPr lang="en-US" sz="1600" kern="1200" dirty="0">
              <a:latin typeface="+mj-lt"/>
              <a:ea typeface="+mn-ea"/>
              <a:cs typeface="+mn-cs"/>
            </a:rPr>
          </a:br>
          <a:endParaRPr lang="en-US" sz="1600" kern="1200" dirty="0">
            <a:latin typeface="+mj-lt"/>
            <a:ea typeface="+mn-ea"/>
            <a:cs typeface="+mn-cs"/>
          </a:endParaRPr>
        </a:p>
      </dsp:txBody>
      <dsp:txXfrm>
        <a:off x="3987452" y="940702"/>
        <a:ext cx="1396855" cy="631505"/>
      </dsp:txXfrm>
    </dsp:sp>
    <dsp:sp modelId="{AB9CFA30-80BB-4CBE-9CD8-BDB5E9753036}">
      <dsp:nvSpPr>
        <dsp:cNvPr id="0" name=""/>
        <dsp:cNvSpPr/>
      </dsp:nvSpPr>
      <dsp:spPr>
        <a:xfrm>
          <a:off x="5863009" y="148317"/>
          <a:ext cx="735574" cy="735574"/>
        </a:xfrm>
        <a:prstGeom prst="ellipse">
          <a:avLst/>
        </a:prstGeom>
        <a:noFill/>
        <a:ln>
          <a:noFill/>
        </a:ln>
        <a:effectLst/>
      </dsp:spPr>
      <dsp:style>
        <a:lnRef idx="0">
          <a:scrgbClr r="0" g="0" b="0"/>
        </a:lnRef>
        <a:fillRef idx="1">
          <a:scrgbClr r="0" g="0" b="0"/>
        </a:fillRef>
        <a:effectRef idx="0">
          <a:scrgbClr r="0" g="0" b="0"/>
        </a:effectRef>
        <a:fontRef idx="minor"/>
      </dsp:style>
    </dsp:sp>
    <dsp:sp modelId="{3B505E4C-CA1F-4180-AD3B-9413D55B103E}">
      <dsp:nvSpPr>
        <dsp:cNvPr id="0" name=""/>
        <dsp:cNvSpPr/>
      </dsp:nvSpPr>
      <dsp:spPr>
        <a:xfrm>
          <a:off x="6507451" y="249140"/>
          <a:ext cx="272340" cy="42205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A92A6E-F038-46D1-A456-33051C764A8B}">
      <dsp:nvSpPr>
        <dsp:cNvPr id="0" name=""/>
        <dsp:cNvSpPr/>
      </dsp:nvSpPr>
      <dsp:spPr>
        <a:xfrm>
          <a:off x="6150076" y="951849"/>
          <a:ext cx="1181790" cy="30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mj-lt"/>
              <a:ea typeface="+mn-ea"/>
              <a:cs typeface="+mn-cs"/>
            </a:rPr>
            <a:t>BROWSER</a:t>
          </a:r>
          <a:br>
            <a:rPr lang="en-US" sz="1600" kern="1200" dirty="0">
              <a:latin typeface="+mj-lt"/>
              <a:ea typeface="+mn-ea"/>
              <a:cs typeface="+mn-cs"/>
            </a:rPr>
          </a:br>
          <a:endParaRPr lang="en-US" sz="1600" kern="1200" dirty="0">
            <a:latin typeface="+mj-lt"/>
            <a:ea typeface="+mn-ea"/>
            <a:cs typeface="+mn-cs"/>
          </a:endParaRPr>
        </a:p>
      </dsp:txBody>
      <dsp:txXfrm>
        <a:off x="6150076" y="951849"/>
        <a:ext cx="1181790" cy="304607"/>
      </dsp:txXfrm>
    </dsp:sp>
    <dsp:sp modelId="{FC1DB29D-1393-42B6-99F6-B42224B59FAF}">
      <dsp:nvSpPr>
        <dsp:cNvPr id="0" name=""/>
        <dsp:cNvSpPr/>
      </dsp:nvSpPr>
      <dsp:spPr>
        <a:xfrm flipH="1" flipV="1">
          <a:off x="8164738" y="405362"/>
          <a:ext cx="211595" cy="1318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B755C-870C-47E6-A2AF-6C763A3783D6}">
      <dsp:nvSpPr>
        <dsp:cNvPr id="0" name=""/>
        <dsp:cNvSpPr/>
      </dsp:nvSpPr>
      <dsp:spPr>
        <a:xfrm>
          <a:off x="7965954" y="282870"/>
          <a:ext cx="609162" cy="53831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CA2B5-671F-4857-A6CB-494DC54A808A}">
      <dsp:nvSpPr>
        <dsp:cNvPr id="0" name=""/>
        <dsp:cNvSpPr/>
      </dsp:nvSpPr>
      <dsp:spPr>
        <a:xfrm>
          <a:off x="7044751" y="1044014"/>
          <a:ext cx="1205859" cy="38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GB" sz="2400" kern="1200"/>
        </a:p>
      </dsp:txBody>
      <dsp:txXfrm>
        <a:off x="7044751" y="1044014"/>
        <a:ext cx="1205859" cy="383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02232-1E91-47F4-B0A7-870014E320FD}">
      <dsp:nvSpPr>
        <dsp:cNvPr id="0" name=""/>
        <dsp:cNvSpPr/>
      </dsp:nvSpPr>
      <dsp:spPr>
        <a:xfrm>
          <a:off x="71122" y="1681043"/>
          <a:ext cx="2286793" cy="914717"/>
        </a:xfrm>
        <a:prstGeom prst="chevron">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1.Selenium</a:t>
          </a:r>
        </a:p>
      </dsp:txBody>
      <dsp:txXfrm>
        <a:off x="528481" y="1681043"/>
        <a:ext cx="1372076" cy="914717"/>
      </dsp:txXfrm>
    </dsp:sp>
    <dsp:sp modelId="{04DD32FF-1587-4326-B666-85FABCB634C5}">
      <dsp:nvSpPr>
        <dsp:cNvPr id="0" name=""/>
        <dsp:cNvSpPr/>
      </dsp:nvSpPr>
      <dsp:spPr>
        <a:xfrm>
          <a:off x="2061316" y="1706500"/>
          <a:ext cx="2463288" cy="914717"/>
        </a:xfrm>
        <a:prstGeom prst="chevron">
          <a:avLst/>
        </a:prstGeom>
        <a:solidFill>
          <a:schemeClr val="accent3">
            <a:hueOff val="299501"/>
            <a:satOff val="-1814"/>
            <a:lumOff val="215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2.Pandas</a:t>
          </a:r>
        </a:p>
      </dsp:txBody>
      <dsp:txXfrm>
        <a:off x="2518675" y="1706500"/>
        <a:ext cx="1548571" cy="914717"/>
      </dsp:txXfrm>
    </dsp:sp>
    <dsp:sp modelId="{097B48F0-296A-4DB1-83EA-BB9A22AE9A6E}">
      <dsp:nvSpPr>
        <dsp:cNvPr id="0" name=""/>
        <dsp:cNvSpPr/>
      </dsp:nvSpPr>
      <dsp:spPr>
        <a:xfrm>
          <a:off x="4295925" y="1706500"/>
          <a:ext cx="2286793" cy="914717"/>
        </a:xfrm>
        <a:prstGeom prst="chevron">
          <a:avLst/>
        </a:prstGeom>
        <a:solidFill>
          <a:schemeClr val="accent3">
            <a:hueOff val="599003"/>
            <a:satOff val="-3627"/>
            <a:lumOff val="431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3.PyMongo</a:t>
          </a:r>
        </a:p>
      </dsp:txBody>
      <dsp:txXfrm>
        <a:off x="4753284" y="1706500"/>
        <a:ext cx="1372076" cy="914717"/>
      </dsp:txXfrm>
    </dsp:sp>
    <dsp:sp modelId="{AF92E46C-8E47-4B24-B566-6A382333C00B}">
      <dsp:nvSpPr>
        <dsp:cNvPr id="0" name=""/>
        <dsp:cNvSpPr/>
      </dsp:nvSpPr>
      <dsp:spPr>
        <a:xfrm>
          <a:off x="6354040" y="1706500"/>
          <a:ext cx="2286793" cy="914717"/>
        </a:xfrm>
        <a:prstGeom prst="chevron">
          <a:avLst/>
        </a:prstGeom>
        <a:solidFill>
          <a:schemeClr val="accent3">
            <a:hueOff val="898504"/>
            <a:satOff val="-5441"/>
            <a:lumOff val="647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4.TextBlob</a:t>
          </a:r>
          <a:endParaRPr lang="ru-RU" sz="1600" b="1" kern="1200" dirty="0">
            <a:effectLst/>
            <a:latin typeface="+mj-lt"/>
          </a:endParaRPr>
        </a:p>
      </dsp:txBody>
      <dsp:txXfrm>
        <a:off x="6811399" y="1706500"/>
        <a:ext cx="1372076" cy="914717"/>
      </dsp:txXfrm>
    </dsp:sp>
    <dsp:sp modelId="{5F8DD2A9-B393-42BD-8753-A90F63113856}">
      <dsp:nvSpPr>
        <dsp:cNvPr id="0" name=""/>
        <dsp:cNvSpPr/>
      </dsp:nvSpPr>
      <dsp:spPr>
        <a:xfrm>
          <a:off x="8412154" y="1706500"/>
          <a:ext cx="2476163" cy="914717"/>
        </a:xfrm>
        <a:prstGeom prst="chevron">
          <a:avLst/>
        </a:prstGeom>
        <a:solidFill>
          <a:schemeClr val="accent3">
            <a:hueOff val="1198005"/>
            <a:satOff val="-725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5.NLTK</a:t>
          </a:r>
          <a:endParaRPr lang="ru-RU" sz="1600" b="1" kern="1200" dirty="0">
            <a:effectLst/>
            <a:latin typeface="+mj-lt"/>
          </a:endParaRPr>
        </a:p>
      </dsp:txBody>
      <dsp:txXfrm>
        <a:off x="8869513" y="1706500"/>
        <a:ext cx="1561446" cy="9147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9E785-1984-448B-8797-099637C88845}" type="datetimeFigureOut">
              <a:rPr lang="en-IN" smtClean="0"/>
              <a:t>16-08-2021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3EB6F-B348-40FA-9286-7F64C49829C9}" type="slidenum">
              <a:rPr lang="en-IN" smtClean="0"/>
              <a:t>‹#›</a:t>
            </a:fld>
            <a:endParaRPr lang="en-IN"/>
          </a:p>
        </p:txBody>
      </p:sp>
    </p:spTree>
    <p:extLst>
      <p:ext uri="{BB962C8B-B14F-4D97-AF65-F5344CB8AC3E}">
        <p14:creationId xmlns:p14="http://schemas.microsoft.com/office/powerpoint/2010/main" val="3957728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DC2445-1C71-49E0-B110-6721C6EE8755}" type="datetime1">
              <a:rPr lang="en-GB" smtClean="0"/>
              <a:t>16/08/2021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5CB223-9884-46E3-90DF-53AFFB8753B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45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AE5A2-2322-4272-8B2E-DFF55CCB080E}" type="datetime1">
              <a:rPr lang="en-GB" smtClean="0"/>
              <a:t>16/08/2021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140395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AF38D-2EC8-49AA-97AA-6FC0FDE3E7BD}" type="datetime1">
              <a:rPr lang="en-GB" smtClean="0"/>
              <a:t>16/08/2021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27681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B7D80C-811F-483D-924F-4E8EA530CED1}" type="datetime1">
              <a:rPr lang="en-GB" smtClean="0"/>
              <a:t>16/08/2021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3799413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AC27C7-E697-42EC-ABA0-C4DB7CE72FE5}" type="datetime1">
              <a:rPr lang="en-GB" smtClean="0"/>
              <a:t>16/08/2021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05CB223-9884-46E3-90DF-53AFFB8753B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30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8D9A6-B652-468A-A2C1-E628C8D63DC3}" type="datetime1">
              <a:rPr lang="en-GB" smtClean="0"/>
              <a:t>16/08/2021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49040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023C5E-61D8-47BF-B2F7-A5B071C581AD}" type="datetime1">
              <a:rPr lang="en-GB" smtClean="0"/>
              <a:t>16/08/2021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82169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EB0A0E-2E15-4C71-AA53-48474C4A3303}" type="datetime1">
              <a:rPr lang="en-GB" smtClean="0"/>
              <a:t>16/08/2021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39321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04F087-B935-4A23-8FD3-C05955EFD2A6}" type="datetime1">
              <a:rPr lang="en-GB" smtClean="0"/>
              <a:t>16/08/2021</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83285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CDC7725-D613-422D-A11E-F02839898108}" type="datetime1">
              <a:rPr lang="en-GB" smtClean="0"/>
              <a:t>16/08/2021</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05CB223-9884-46E3-90DF-53AFFB8753BE}" type="slidenum">
              <a:rPr lang="en-GB" smtClean="0"/>
              <a:t>‹#›</a:t>
            </a:fld>
            <a:endParaRPr lang="en-GB"/>
          </a:p>
        </p:txBody>
      </p:sp>
    </p:spTree>
    <p:extLst>
      <p:ext uri="{BB962C8B-B14F-4D97-AF65-F5344CB8AC3E}">
        <p14:creationId xmlns:p14="http://schemas.microsoft.com/office/powerpoint/2010/main" val="1711056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5CED6B-D602-4011-8630-43D793CDA3F2}" type="datetime1">
              <a:rPr lang="en-GB" smtClean="0"/>
              <a:t>16/08/2021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05CB223-9884-46E3-90DF-53AFFB8753BE}" type="slidenum">
              <a:rPr lang="en-GB" smtClean="0"/>
              <a:t>‹#›</a:t>
            </a:fld>
            <a:endParaRPr lang="en-GB"/>
          </a:p>
        </p:txBody>
      </p:sp>
    </p:spTree>
    <p:extLst>
      <p:ext uri="{BB962C8B-B14F-4D97-AF65-F5344CB8AC3E}">
        <p14:creationId xmlns:p14="http://schemas.microsoft.com/office/powerpoint/2010/main" val="124886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09A8EE-A0BD-448C-8879-751429470A03}" type="datetime1">
              <a:rPr lang="en-GB" smtClean="0"/>
              <a:t>16/08/2021</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05CB223-9884-46E3-90DF-53AFFB8753BE}"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519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97280" y="286603"/>
            <a:ext cx="10058400" cy="1450757"/>
          </a:xfrm>
        </p:spPr>
        <p:txBody>
          <a:bodyPr>
            <a:normAutofit/>
          </a:bodyPr>
          <a:lstStyle/>
          <a:p>
            <a:pPr algn="ctr"/>
            <a:r>
              <a:rPr lang="en-US" sz="6600" dirty="0">
                <a:solidFill>
                  <a:srgbClr val="0070C0"/>
                </a:solidFill>
                <a:latin typeface="Tw Cen MT Condensed Extra Bold" panose="020B0803020202020204" pitchFamily="34" charset="0"/>
              </a:rPr>
              <a:t>Social</a:t>
            </a:r>
            <a:r>
              <a:rPr lang="en-US" sz="6600" b="1" dirty="0">
                <a:solidFill>
                  <a:srgbClr val="0070C0"/>
                </a:solidFill>
                <a:latin typeface="Tw Cen MT Condensed Extra Bold" panose="020B0803020202020204" pitchFamily="34" charset="0"/>
              </a:rPr>
              <a:t> </a:t>
            </a:r>
            <a:r>
              <a:rPr lang="en-US" sz="6600" dirty="0">
                <a:solidFill>
                  <a:srgbClr val="0070C0"/>
                </a:solidFill>
                <a:latin typeface="Tw Cen MT Condensed Extra Bold" panose="020B0803020202020204" pitchFamily="34" charset="0"/>
              </a:rPr>
              <a:t>Data</a:t>
            </a:r>
            <a:r>
              <a:rPr lang="en-US" sz="6600" b="1" dirty="0">
                <a:solidFill>
                  <a:srgbClr val="0070C0"/>
                </a:solidFill>
                <a:latin typeface="Tw Cen MT Condensed Extra Bold" panose="020B0803020202020204" pitchFamily="34" charset="0"/>
              </a:rPr>
              <a:t> </a:t>
            </a:r>
            <a:r>
              <a:rPr lang="en-US" sz="6600" dirty="0">
                <a:solidFill>
                  <a:srgbClr val="0070C0"/>
                </a:solidFill>
                <a:latin typeface="Tw Cen MT Condensed Extra Bold" panose="020B0803020202020204" pitchFamily="34" charset="0"/>
              </a:rPr>
              <a:t>Mining Techniques</a:t>
            </a:r>
            <a:endParaRPr lang="en-IN" sz="6600" dirty="0">
              <a:solidFill>
                <a:srgbClr val="0070C0"/>
              </a:solidFill>
              <a:latin typeface="Tw Cen MT Condensed Extra Bold" panose="020B0803020202020204" pitchFamily="34" charset="0"/>
            </a:endParaRPr>
          </a:p>
        </p:txBody>
      </p:sp>
      <p:sp>
        <p:nvSpPr>
          <p:cNvPr id="3" name="Content Placeholder 2">
            <a:extLst>
              <a:ext uri="{FF2B5EF4-FFF2-40B4-BE49-F238E27FC236}">
                <a16:creationId xmlns:a16="http://schemas.microsoft.com/office/drawing/2014/main" id="{A7ADCB12-A376-4AB2-A2A0-D05AB6E31CDA}"/>
              </a:ext>
            </a:extLst>
          </p:cNvPr>
          <p:cNvSpPr>
            <a:spLocks noGrp="1"/>
          </p:cNvSpPr>
          <p:nvPr>
            <p:ph idx="1"/>
          </p:nvPr>
        </p:nvSpPr>
        <p:spPr>
          <a:xfrm>
            <a:off x="1097280" y="1737360"/>
            <a:ext cx="10058400" cy="4406054"/>
          </a:xfrm>
        </p:spPr>
        <p:txBody>
          <a:bodyPr>
            <a:normAutofit/>
          </a:bodyPr>
          <a:lstStyle/>
          <a:p>
            <a:endParaRPr lang="en-US" dirty="0"/>
          </a:p>
          <a:p>
            <a:endParaRPr lang="en-IN" dirty="0"/>
          </a:p>
          <a:p>
            <a:r>
              <a:rPr lang="en-IN" sz="2000" dirty="0">
                <a:latin typeface="Tw Cen MT Condensed Extra Bold" panose="020B0803020202020204" pitchFamily="34" charset="0"/>
              </a:rPr>
              <a:t>                                                       </a:t>
            </a:r>
          </a:p>
          <a:p>
            <a:r>
              <a:rPr lang="en-IN" dirty="0">
                <a:latin typeface="Tw Cen MT Condensed Extra Bold" panose="020B0803020202020204" pitchFamily="34" charset="0"/>
              </a:rPr>
              <a:t>                                                            </a:t>
            </a:r>
            <a:r>
              <a:rPr lang="en-IN" sz="4800" dirty="0">
                <a:latin typeface="Tw Cen MT Condensed Extra Bold" panose="020B0803020202020204" pitchFamily="34" charset="0"/>
              </a:rPr>
              <a:t>GROUP - 7</a:t>
            </a:r>
          </a:p>
          <a:p>
            <a:r>
              <a:rPr lang="en-IN" dirty="0"/>
              <a:t>      </a:t>
            </a:r>
          </a:p>
          <a:p>
            <a:r>
              <a:rPr lang="en-IN" dirty="0"/>
              <a:t>                                                             </a:t>
            </a:r>
            <a:r>
              <a:rPr lang="en-IN" sz="4800" dirty="0">
                <a:solidFill>
                  <a:srgbClr val="C00000"/>
                </a:solidFill>
                <a:latin typeface="Tw Cen MT Condensed Extra Bold" panose="020B0803020202020204" pitchFamily="34" charset="0"/>
              </a:rPr>
              <a:t>Final Project</a:t>
            </a:r>
            <a:endParaRPr lang="en-IN" sz="4800" dirty="0">
              <a:solidFill>
                <a:srgbClr val="C00000"/>
              </a:solidFill>
            </a:endParaRPr>
          </a:p>
          <a:p>
            <a:pPr algn="ctr"/>
            <a:r>
              <a:rPr lang="en-IN" sz="2500" dirty="0">
                <a:latin typeface="Tw Cen MT Condensed Extra Bold" panose="020B0803020202020204" pitchFamily="34" charset="0"/>
              </a:rPr>
              <a:t>Video Link: </a:t>
            </a:r>
            <a:r>
              <a:rPr lang="en-IN" sz="2200" dirty="0">
                <a:latin typeface="Tw Cen MT Condensed Extra Bold" panose="020B0803020202020204" pitchFamily="34" charset="0"/>
              </a:rPr>
              <a:t>https://www.youtube.com/watch?v=JZJY16NojUc   </a:t>
            </a:r>
            <a:r>
              <a:rPr lang="en-IN" sz="4800" dirty="0">
                <a:latin typeface="Tw Cen MT Condensed Extra Bold" panose="020B0803020202020204" pitchFamily="34" charset="0"/>
              </a:rPr>
              <a:t>                                                                                      </a:t>
            </a:r>
            <a:endParaRPr lang="en-IN" sz="5400" dirty="0">
              <a:latin typeface="Tw Cen MT Condensed Extra Bold" panose="020B0803020202020204" pitchFamily="34" charset="0"/>
            </a:endParaRPr>
          </a:p>
        </p:txBody>
      </p:sp>
      <p:sp>
        <p:nvSpPr>
          <p:cNvPr id="4" name="Slide Number Placeholder 3">
            <a:extLst>
              <a:ext uri="{FF2B5EF4-FFF2-40B4-BE49-F238E27FC236}">
                <a16:creationId xmlns:a16="http://schemas.microsoft.com/office/drawing/2014/main" id="{14123733-AA87-4C80-9BC1-4DAA4E3F7295}"/>
              </a:ext>
            </a:extLst>
          </p:cNvPr>
          <p:cNvSpPr>
            <a:spLocks noGrp="1"/>
          </p:cNvSpPr>
          <p:nvPr>
            <p:ph type="sldNum" sz="quarter" idx="12"/>
          </p:nvPr>
        </p:nvSpPr>
        <p:spPr/>
        <p:txBody>
          <a:bodyPr/>
          <a:lstStyle/>
          <a:p>
            <a:fld id="{E05CB223-9884-46E3-90DF-53AFFB8753BE}" type="slidenum">
              <a:rPr lang="en-GB" smtClean="0"/>
              <a:t>1</a:t>
            </a:fld>
            <a:endParaRPr lang="en-GB"/>
          </a:p>
        </p:txBody>
      </p:sp>
    </p:spTree>
    <p:extLst>
      <p:ext uri="{BB962C8B-B14F-4D97-AF65-F5344CB8AC3E}">
        <p14:creationId xmlns:p14="http://schemas.microsoft.com/office/powerpoint/2010/main" val="171149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0070C0"/>
                </a:solidFill>
                <a:latin typeface="+mn-lt"/>
              </a:rPr>
              <a:t>Sentiment Analysis Code</a:t>
            </a:r>
            <a:endParaRPr lang="en-IN" sz="4000" b="1" dirty="0">
              <a:solidFill>
                <a:srgbClr val="0070C0"/>
              </a:solidFill>
              <a:latin typeface="+mn-lt"/>
            </a:endParaRPr>
          </a:p>
        </p:txBody>
      </p:sp>
      <p:pic>
        <p:nvPicPr>
          <p:cNvPr id="11" name="Content Placeholder 10">
            <a:extLst>
              <a:ext uri="{FF2B5EF4-FFF2-40B4-BE49-F238E27FC236}">
                <a16:creationId xmlns:a16="http://schemas.microsoft.com/office/drawing/2014/main" id="{D9776395-97A0-4521-BC59-48BC7DD3D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349309"/>
            <a:ext cx="10058400" cy="3720531"/>
          </a:xfrm>
        </p:spPr>
      </p:pic>
      <p:sp>
        <p:nvSpPr>
          <p:cNvPr id="12" name="Slide Number Placeholder 11">
            <a:extLst>
              <a:ext uri="{FF2B5EF4-FFF2-40B4-BE49-F238E27FC236}">
                <a16:creationId xmlns:a16="http://schemas.microsoft.com/office/drawing/2014/main" id="{889A0423-B2F2-4E50-A489-A5D6C590C1DA}"/>
              </a:ext>
            </a:extLst>
          </p:cNvPr>
          <p:cNvSpPr>
            <a:spLocks noGrp="1"/>
          </p:cNvSpPr>
          <p:nvPr>
            <p:ph type="sldNum" sz="quarter" idx="12"/>
          </p:nvPr>
        </p:nvSpPr>
        <p:spPr/>
        <p:txBody>
          <a:bodyPr/>
          <a:lstStyle/>
          <a:p>
            <a:fld id="{E05CB223-9884-46E3-90DF-53AFFB8753BE}" type="slidenum">
              <a:rPr lang="en-GB" smtClean="0"/>
              <a:t>10</a:t>
            </a:fld>
            <a:endParaRPr lang="en-GB"/>
          </a:p>
        </p:txBody>
      </p:sp>
    </p:spTree>
    <p:extLst>
      <p:ext uri="{BB962C8B-B14F-4D97-AF65-F5344CB8AC3E}">
        <p14:creationId xmlns:p14="http://schemas.microsoft.com/office/powerpoint/2010/main" val="385690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028A3CF8-1320-441B-9AFC-C0D750CF8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568" y="803821"/>
            <a:ext cx="9943952" cy="4387939"/>
          </a:xfrm>
        </p:spPr>
      </p:pic>
      <p:sp>
        <p:nvSpPr>
          <p:cNvPr id="14" name="Slide Number Placeholder 13">
            <a:extLst>
              <a:ext uri="{FF2B5EF4-FFF2-40B4-BE49-F238E27FC236}">
                <a16:creationId xmlns:a16="http://schemas.microsoft.com/office/drawing/2014/main" id="{0B88621B-9705-4E9E-85DA-8DBB7ED6BD9E}"/>
              </a:ext>
            </a:extLst>
          </p:cNvPr>
          <p:cNvSpPr>
            <a:spLocks noGrp="1"/>
          </p:cNvSpPr>
          <p:nvPr>
            <p:ph type="sldNum" sz="quarter" idx="12"/>
          </p:nvPr>
        </p:nvSpPr>
        <p:spPr/>
        <p:txBody>
          <a:bodyPr/>
          <a:lstStyle/>
          <a:p>
            <a:fld id="{E05CB223-9884-46E3-90DF-53AFFB8753BE}" type="slidenum">
              <a:rPr lang="en-GB" smtClean="0"/>
              <a:t>11</a:t>
            </a:fld>
            <a:endParaRPr lang="en-GB"/>
          </a:p>
        </p:txBody>
      </p:sp>
    </p:spTree>
    <p:extLst>
      <p:ext uri="{BB962C8B-B14F-4D97-AF65-F5344CB8AC3E}">
        <p14:creationId xmlns:p14="http://schemas.microsoft.com/office/powerpoint/2010/main" val="369378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C00000"/>
                </a:solidFill>
                <a:latin typeface="+mn-lt"/>
              </a:rPr>
              <a:t>Dashboard 1 – The Curse of the Black Pearl</a:t>
            </a:r>
            <a:endParaRPr lang="en-IN" sz="4000" b="1" dirty="0">
              <a:solidFill>
                <a:srgbClr val="C00000"/>
              </a:solidFill>
              <a:latin typeface="+mn-lt"/>
            </a:endParaRPr>
          </a:p>
        </p:txBody>
      </p:sp>
      <p:sp>
        <p:nvSpPr>
          <p:cNvPr id="6" name="Slide Number Placeholder 5">
            <a:extLst>
              <a:ext uri="{FF2B5EF4-FFF2-40B4-BE49-F238E27FC236}">
                <a16:creationId xmlns:a16="http://schemas.microsoft.com/office/drawing/2014/main" id="{4BCD586C-2B66-4C6D-8142-171659832AE4}"/>
              </a:ext>
            </a:extLst>
          </p:cNvPr>
          <p:cNvSpPr>
            <a:spLocks noGrp="1"/>
          </p:cNvSpPr>
          <p:nvPr>
            <p:ph type="sldNum" sz="quarter" idx="12"/>
          </p:nvPr>
        </p:nvSpPr>
        <p:spPr/>
        <p:txBody>
          <a:bodyPr/>
          <a:lstStyle/>
          <a:p>
            <a:fld id="{E05CB223-9884-46E3-90DF-53AFFB8753BE}" type="slidenum">
              <a:rPr lang="en-GB" smtClean="0"/>
              <a:t>12</a:t>
            </a:fld>
            <a:endParaRPr lang="en-GB"/>
          </a:p>
        </p:txBody>
      </p:sp>
      <p:pic>
        <p:nvPicPr>
          <p:cNvPr id="8" name="Content Placeholder 7">
            <a:extLst>
              <a:ext uri="{FF2B5EF4-FFF2-40B4-BE49-F238E27FC236}">
                <a16:creationId xmlns:a16="http://schemas.microsoft.com/office/drawing/2014/main" id="{351E0D96-38BD-4EE4-9BE5-666E2A219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226503"/>
            <a:ext cx="10058400" cy="4940617"/>
          </a:xfrm>
        </p:spPr>
      </p:pic>
    </p:spTree>
    <p:extLst>
      <p:ext uri="{BB962C8B-B14F-4D97-AF65-F5344CB8AC3E}">
        <p14:creationId xmlns:p14="http://schemas.microsoft.com/office/powerpoint/2010/main" val="1793419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C00000"/>
                </a:solidFill>
                <a:latin typeface="+mn-lt"/>
              </a:rPr>
              <a:t>Dashboard 2 – Dead Man’s Chest</a:t>
            </a:r>
            <a:endParaRPr lang="en-IN" sz="4000" b="1" dirty="0">
              <a:solidFill>
                <a:srgbClr val="C00000"/>
              </a:solidFill>
              <a:latin typeface="+mn-lt"/>
            </a:endParaRPr>
          </a:p>
        </p:txBody>
      </p:sp>
      <p:sp>
        <p:nvSpPr>
          <p:cNvPr id="6" name="Slide Number Placeholder 5">
            <a:extLst>
              <a:ext uri="{FF2B5EF4-FFF2-40B4-BE49-F238E27FC236}">
                <a16:creationId xmlns:a16="http://schemas.microsoft.com/office/drawing/2014/main" id="{A4E16CB0-54D6-44FD-981B-908CD167C028}"/>
              </a:ext>
            </a:extLst>
          </p:cNvPr>
          <p:cNvSpPr>
            <a:spLocks noGrp="1"/>
          </p:cNvSpPr>
          <p:nvPr>
            <p:ph type="sldNum" sz="quarter" idx="12"/>
          </p:nvPr>
        </p:nvSpPr>
        <p:spPr/>
        <p:txBody>
          <a:bodyPr/>
          <a:lstStyle/>
          <a:p>
            <a:fld id="{E05CB223-9884-46E3-90DF-53AFFB8753BE}" type="slidenum">
              <a:rPr lang="en-GB" smtClean="0"/>
              <a:t>13</a:t>
            </a:fld>
            <a:endParaRPr lang="en-GB"/>
          </a:p>
        </p:txBody>
      </p:sp>
      <p:pic>
        <p:nvPicPr>
          <p:cNvPr id="8" name="Content Placeholder 7">
            <a:extLst>
              <a:ext uri="{FF2B5EF4-FFF2-40B4-BE49-F238E27FC236}">
                <a16:creationId xmlns:a16="http://schemas.microsoft.com/office/drawing/2014/main" id="{FBD3FC96-C26E-485E-AB85-C19811E36E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545" y="1256983"/>
            <a:ext cx="10150938" cy="4828857"/>
          </a:xfrm>
        </p:spPr>
      </p:pic>
    </p:spTree>
    <p:extLst>
      <p:ext uri="{BB962C8B-B14F-4D97-AF65-F5344CB8AC3E}">
        <p14:creationId xmlns:p14="http://schemas.microsoft.com/office/powerpoint/2010/main" val="2966525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C00000"/>
                </a:solidFill>
                <a:latin typeface="+mn-lt"/>
              </a:rPr>
              <a:t>Dashboard 3 – At World’s End</a:t>
            </a:r>
            <a:endParaRPr lang="en-IN" sz="4000" b="1" dirty="0">
              <a:solidFill>
                <a:srgbClr val="C00000"/>
              </a:solidFill>
              <a:latin typeface="+mn-lt"/>
            </a:endParaRPr>
          </a:p>
        </p:txBody>
      </p:sp>
      <p:sp>
        <p:nvSpPr>
          <p:cNvPr id="6" name="Slide Number Placeholder 5">
            <a:extLst>
              <a:ext uri="{FF2B5EF4-FFF2-40B4-BE49-F238E27FC236}">
                <a16:creationId xmlns:a16="http://schemas.microsoft.com/office/drawing/2014/main" id="{581CF390-EE4A-420B-A8E3-16B14608A878}"/>
              </a:ext>
            </a:extLst>
          </p:cNvPr>
          <p:cNvSpPr>
            <a:spLocks noGrp="1"/>
          </p:cNvSpPr>
          <p:nvPr>
            <p:ph type="sldNum" sz="quarter" idx="12"/>
          </p:nvPr>
        </p:nvSpPr>
        <p:spPr/>
        <p:txBody>
          <a:bodyPr/>
          <a:lstStyle/>
          <a:p>
            <a:fld id="{E05CB223-9884-46E3-90DF-53AFFB8753BE}" type="slidenum">
              <a:rPr lang="en-GB" smtClean="0"/>
              <a:t>14</a:t>
            </a:fld>
            <a:endParaRPr lang="en-GB"/>
          </a:p>
        </p:txBody>
      </p:sp>
      <p:pic>
        <p:nvPicPr>
          <p:cNvPr id="7" name="Content Placeholder 6">
            <a:extLst>
              <a:ext uri="{FF2B5EF4-FFF2-40B4-BE49-F238E27FC236}">
                <a16:creationId xmlns:a16="http://schemas.microsoft.com/office/drawing/2014/main" id="{85AA31E4-7005-4D9C-9DE5-8E50C4FB2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720" y="1080058"/>
            <a:ext cx="9931225" cy="4985461"/>
          </a:xfrm>
        </p:spPr>
      </p:pic>
    </p:spTree>
    <p:extLst>
      <p:ext uri="{BB962C8B-B14F-4D97-AF65-F5344CB8AC3E}">
        <p14:creationId xmlns:p14="http://schemas.microsoft.com/office/powerpoint/2010/main" val="80838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C00000"/>
                </a:solidFill>
                <a:latin typeface="+mn-lt"/>
              </a:rPr>
              <a:t>Dashboard 4 – On Stranger Tide</a:t>
            </a:r>
            <a:endParaRPr lang="en-IN" sz="4000" b="1" dirty="0">
              <a:solidFill>
                <a:srgbClr val="C00000"/>
              </a:solidFill>
              <a:latin typeface="+mn-lt"/>
            </a:endParaRPr>
          </a:p>
        </p:txBody>
      </p:sp>
      <p:sp>
        <p:nvSpPr>
          <p:cNvPr id="6" name="Slide Number Placeholder 5">
            <a:extLst>
              <a:ext uri="{FF2B5EF4-FFF2-40B4-BE49-F238E27FC236}">
                <a16:creationId xmlns:a16="http://schemas.microsoft.com/office/drawing/2014/main" id="{A5CA9AF8-2F4B-4F35-A9CE-3719E2E39BE0}"/>
              </a:ext>
            </a:extLst>
          </p:cNvPr>
          <p:cNvSpPr>
            <a:spLocks noGrp="1"/>
          </p:cNvSpPr>
          <p:nvPr>
            <p:ph type="sldNum" sz="quarter" idx="12"/>
          </p:nvPr>
        </p:nvSpPr>
        <p:spPr/>
        <p:txBody>
          <a:bodyPr/>
          <a:lstStyle/>
          <a:p>
            <a:fld id="{E05CB223-9884-46E3-90DF-53AFFB8753BE}" type="slidenum">
              <a:rPr lang="en-GB" smtClean="0"/>
              <a:t>15</a:t>
            </a:fld>
            <a:endParaRPr lang="en-GB"/>
          </a:p>
        </p:txBody>
      </p:sp>
      <p:pic>
        <p:nvPicPr>
          <p:cNvPr id="8" name="Content Placeholder 7">
            <a:extLst>
              <a:ext uri="{FF2B5EF4-FFF2-40B4-BE49-F238E27FC236}">
                <a16:creationId xmlns:a16="http://schemas.microsoft.com/office/drawing/2014/main" id="{272D909E-2983-4D98-8E4A-6141C8D2C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8880" y="1073526"/>
            <a:ext cx="9921065" cy="5022473"/>
          </a:xfrm>
        </p:spPr>
      </p:pic>
    </p:spTree>
    <p:extLst>
      <p:ext uri="{BB962C8B-B14F-4D97-AF65-F5344CB8AC3E}">
        <p14:creationId xmlns:p14="http://schemas.microsoft.com/office/powerpoint/2010/main" val="3019361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C00000"/>
                </a:solidFill>
                <a:latin typeface="+mn-lt"/>
              </a:rPr>
              <a:t>Dashboard 5 - Dead Man Tell No Tales</a:t>
            </a:r>
            <a:endParaRPr lang="en-IN" sz="4000" b="1" dirty="0">
              <a:solidFill>
                <a:srgbClr val="C00000"/>
              </a:solidFill>
              <a:latin typeface="+mn-lt"/>
            </a:endParaRPr>
          </a:p>
        </p:txBody>
      </p:sp>
      <p:sp>
        <p:nvSpPr>
          <p:cNvPr id="6" name="Slide Number Placeholder 5">
            <a:extLst>
              <a:ext uri="{FF2B5EF4-FFF2-40B4-BE49-F238E27FC236}">
                <a16:creationId xmlns:a16="http://schemas.microsoft.com/office/drawing/2014/main" id="{4E0091DB-3DBC-4C9F-BFBF-5EC561B8F1CC}"/>
              </a:ext>
            </a:extLst>
          </p:cNvPr>
          <p:cNvSpPr>
            <a:spLocks noGrp="1"/>
          </p:cNvSpPr>
          <p:nvPr>
            <p:ph type="sldNum" sz="quarter" idx="12"/>
          </p:nvPr>
        </p:nvSpPr>
        <p:spPr/>
        <p:txBody>
          <a:bodyPr/>
          <a:lstStyle/>
          <a:p>
            <a:fld id="{E05CB223-9884-46E3-90DF-53AFFB8753BE}" type="slidenum">
              <a:rPr lang="en-GB" smtClean="0"/>
              <a:t>16</a:t>
            </a:fld>
            <a:endParaRPr lang="en-GB"/>
          </a:p>
        </p:txBody>
      </p:sp>
      <p:pic>
        <p:nvPicPr>
          <p:cNvPr id="7" name="Content Placeholder 6">
            <a:extLst>
              <a:ext uri="{FF2B5EF4-FFF2-40B4-BE49-F238E27FC236}">
                <a16:creationId xmlns:a16="http://schemas.microsoft.com/office/drawing/2014/main" id="{918B5260-F643-4689-92F7-9BFF1F453E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239" y="1117600"/>
            <a:ext cx="10054243" cy="4998719"/>
          </a:xfrm>
        </p:spPr>
      </p:pic>
    </p:spTree>
    <p:extLst>
      <p:ext uri="{BB962C8B-B14F-4D97-AF65-F5344CB8AC3E}">
        <p14:creationId xmlns:p14="http://schemas.microsoft.com/office/powerpoint/2010/main" val="128640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0A8A-B0EC-4520-8D1C-2325F0DD8AC3}"/>
              </a:ext>
            </a:extLst>
          </p:cNvPr>
          <p:cNvSpPr>
            <a:spLocks noGrp="1"/>
          </p:cNvSpPr>
          <p:nvPr>
            <p:ph type="title"/>
          </p:nvPr>
        </p:nvSpPr>
        <p:spPr/>
        <p:txBody>
          <a:bodyPr/>
          <a:lstStyle/>
          <a:p>
            <a:r>
              <a:rPr lang="en-US" b="1" dirty="0">
                <a:solidFill>
                  <a:srgbClr val="0070C0"/>
                </a:solidFill>
                <a:latin typeface="+mn-lt"/>
              </a:rPr>
              <a:t>Video Link</a:t>
            </a:r>
            <a:endParaRPr lang="en-IN" b="1" dirty="0">
              <a:solidFill>
                <a:srgbClr val="0070C0"/>
              </a:solidFill>
              <a:latin typeface="+mn-lt"/>
            </a:endParaRPr>
          </a:p>
        </p:txBody>
      </p:sp>
      <p:sp>
        <p:nvSpPr>
          <p:cNvPr id="3" name="Content Placeholder 2">
            <a:extLst>
              <a:ext uri="{FF2B5EF4-FFF2-40B4-BE49-F238E27FC236}">
                <a16:creationId xmlns:a16="http://schemas.microsoft.com/office/drawing/2014/main" id="{7A85714F-9E87-49B8-84AA-92E2CCACB0B9}"/>
              </a:ext>
            </a:extLst>
          </p:cNvPr>
          <p:cNvSpPr>
            <a:spLocks noGrp="1"/>
          </p:cNvSpPr>
          <p:nvPr>
            <p:ph idx="1"/>
          </p:nvPr>
        </p:nvSpPr>
        <p:spPr>
          <a:xfrm>
            <a:off x="1097280" y="1845734"/>
            <a:ext cx="10058400" cy="1719101"/>
          </a:xfrm>
        </p:spPr>
        <p:txBody>
          <a:bodyPr>
            <a:normAutofit/>
          </a:bodyPr>
          <a:lstStyle/>
          <a:p>
            <a:pPr marL="0" indent="0" algn="ctr">
              <a:buNone/>
            </a:pPr>
            <a:endParaRPr lang="en-IN" dirty="0"/>
          </a:p>
          <a:p>
            <a:pPr marL="0" indent="0" algn="ctr">
              <a:buNone/>
            </a:pPr>
            <a:r>
              <a:rPr lang="en-IN" dirty="0"/>
              <a:t>https://www.youtube.com/watch?v=JZJY16NojUc</a:t>
            </a:r>
          </a:p>
        </p:txBody>
      </p:sp>
      <p:sp>
        <p:nvSpPr>
          <p:cNvPr id="4" name="Slide Number Placeholder 3">
            <a:extLst>
              <a:ext uri="{FF2B5EF4-FFF2-40B4-BE49-F238E27FC236}">
                <a16:creationId xmlns:a16="http://schemas.microsoft.com/office/drawing/2014/main" id="{B51F27BE-1292-49B0-9C8F-05AD150DDB8E}"/>
              </a:ext>
            </a:extLst>
          </p:cNvPr>
          <p:cNvSpPr>
            <a:spLocks noGrp="1"/>
          </p:cNvSpPr>
          <p:nvPr>
            <p:ph type="sldNum" sz="quarter" idx="12"/>
          </p:nvPr>
        </p:nvSpPr>
        <p:spPr/>
        <p:txBody>
          <a:bodyPr/>
          <a:lstStyle/>
          <a:p>
            <a:fld id="{E05CB223-9884-46E3-90DF-53AFFB8753BE}" type="slidenum">
              <a:rPr lang="en-GB" smtClean="0"/>
              <a:t>17</a:t>
            </a:fld>
            <a:endParaRPr lang="en-GB"/>
          </a:p>
        </p:txBody>
      </p:sp>
    </p:spTree>
    <p:extLst>
      <p:ext uri="{BB962C8B-B14F-4D97-AF65-F5344CB8AC3E}">
        <p14:creationId xmlns:p14="http://schemas.microsoft.com/office/powerpoint/2010/main" val="200050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5750EF-DD0D-407A-982E-BAA86D4A5B75}"/>
              </a:ext>
            </a:extLst>
          </p:cNvPr>
          <p:cNvPicPr>
            <a:picLocks noGrp="1" noChangeAspect="1"/>
          </p:cNvPicPr>
          <p:nvPr>
            <p:ph idx="1"/>
          </p:nvPr>
        </p:nvPicPr>
        <p:blipFill>
          <a:blip r:embed="rId2"/>
          <a:stretch>
            <a:fillRect/>
          </a:stretch>
        </p:blipFill>
        <p:spPr>
          <a:xfrm>
            <a:off x="1143517" y="1902071"/>
            <a:ext cx="4194412" cy="3853006"/>
          </a:xfrm>
          <a:prstGeom prst="rect">
            <a:avLst/>
          </a:prstGeom>
        </p:spPr>
      </p:pic>
      <p:pic>
        <p:nvPicPr>
          <p:cNvPr id="9" name="Picture 8">
            <a:extLst>
              <a:ext uri="{FF2B5EF4-FFF2-40B4-BE49-F238E27FC236}">
                <a16:creationId xmlns:a16="http://schemas.microsoft.com/office/drawing/2014/main" id="{DC1E1B70-AB59-412C-BF61-40E02B53A0D5}"/>
              </a:ext>
            </a:extLst>
          </p:cNvPr>
          <p:cNvPicPr>
            <a:picLocks noChangeAspect="1"/>
          </p:cNvPicPr>
          <p:nvPr/>
        </p:nvPicPr>
        <p:blipFill>
          <a:blip r:embed="rId3"/>
          <a:stretch>
            <a:fillRect/>
          </a:stretch>
        </p:blipFill>
        <p:spPr>
          <a:xfrm>
            <a:off x="5746537" y="3069086"/>
            <a:ext cx="5301946" cy="1518975"/>
          </a:xfrm>
          <a:prstGeom prst="rect">
            <a:avLst/>
          </a:prstGeom>
        </p:spPr>
      </p:pic>
      <p:sp>
        <p:nvSpPr>
          <p:cNvPr id="10" name="Slide Number Placeholder 9">
            <a:extLst>
              <a:ext uri="{FF2B5EF4-FFF2-40B4-BE49-F238E27FC236}">
                <a16:creationId xmlns:a16="http://schemas.microsoft.com/office/drawing/2014/main" id="{CA41167C-062F-48D4-97A8-F9ED8D67A636}"/>
              </a:ext>
            </a:extLst>
          </p:cNvPr>
          <p:cNvSpPr>
            <a:spLocks noGrp="1"/>
          </p:cNvSpPr>
          <p:nvPr>
            <p:ph type="sldNum" sz="quarter" idx="12"/>
          </p:nvPr>
        </p:nvSpPr>
        <p:spPr/>
        <p:txBody>
          <a:bodyPr/>
          <a:lstStyle/>
          <a:p>
            <a:fld id="{E05CB223-9884-46E3-90DF-53AFFB8753BE}" type="slidenum">
              <a:rPr lang="en-GB" smtClean="0"/>
              <a:t>18</a:t>
            </a:fld>
            <a:endParaRPr lang="en-GB"/>
          </a:p>
        </p:txBody>
      </p:sp>
    </p:spTree>
    <p:extLst>
      <p:ext uri="{BB962C8B-B14F-4D97-AF65-F5344CB8AC3E}">
        <p14:creationId xmlns:p14="http://schemas.microsoft.com/office/powerpoint/2010/main" val="308577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106389" y="296763"/>
            <a:ext cx="10058400" cy="1450757"/>
          </a:xfrm>
        </p:spPr>
        <p:txBody>
          <a:bodyPr>
            <a:normAutofit/>
          </a:bodyPr>
          <a:lstStyle/>
          <a:p>
            <a:r>
              <a:rPr lang="en-US" sz="4000" b="1" dirty="0">
                <a:solidFill>
                  <a:srgbClr val="0070C0"/>
                </a:solidFill>
                <a:latin typeface="+mn-lt"/>
              </a:rPr>
              <a:t>Overview</a:t>
            </a:r>
            <a:endParaRPr lang="en-IN" sz="4000" b="1" dirty="0">
              <a:solidFill>
                <a:srgbClr val="0070C0"/>
              </a:solidFill>
              <a:latin typeface="+mn-lt"/>
            </a:endParaRPr>
          </a:p>
        </p:txBody>
      </p:sp>
      <p:sp>
        <p:nvSpPr>
          <p:cNvPr id="3" name="Content Placeholder 2">
            <a:extLst>
              <a:ext uri="{FF2B5EF4-FFF2-40B4-BE49-F238E27FC236}">
                <a16:creationId xmlns:a16="http://schemas.microsoft.com/office/drawing/2014/main" id="{A7ADCB12-A376-4AB2-A2A0-D05AB6E31CDA}"/>
              </a:ext>
            </a:extLst>
          </p:cNvPr>
          <p:cNvSpPr>
            <a:spLocks noGrp="1"/>
          </p:cNvSpPr>
          <p:nvPr>
            <p:ph idx="1"/>
          </p:nvPr>
        </p:nvSpPr>
        <p:spPr>
          <a:xfrm>
            <a:off x="1036320" y="1747520"/>
            <a:ext cx="10058400" cy="4406054"/>
          </a:xfrm>
        </p:spPr>
        <p:txBody>
          <a:bodyPr>
            <a:normAutofit/>
          </a:bodyPr>
          <a:lstStyle/>
          <a:p>
            <a:pPr marL="0" indent="0">
              <a:buNone/>
            </a:pPr>
            <a:endParaRPr lang="en-US" sz="2800" dirty="0"/>
          </a:p>
          <a:p>
            <a:pPr marL="0" indent="0">
              <a:buNone/>
            </a:pPr>
            <a:r>
              <a:rPr lang="en-US" sz="2800" dirty="0"/>
              <a:t>This Project deals with the web scraping of reviews of the movie series, Pirates of the Caribbean from the IMDB website using Selenium. Later used Text blob and NLTK to perform Sentiment Analysis to calculate the Polarity of the                                           reviews and categorize the reviews into                                                positive, negative and neutral Polarity,                                               and                                                                  and stored it in MongoDB cluster. Finally,                                        the sentiments of the reviews are displayed                                     di     using Power BI dashboard.                                                 </a:t>
            </a:r>
            <a:endParaRPr lang="en-IN" sz="2800" dirty="0"/>
          </a:p>
        </p:txBody>
      </p:sp>
      <p:pic>
        <p:nvPicPr>
          <p:cNvPr id="5" name="Picture 4">
            <a:extLst>
              <a:ext uri="{FF2B5EF4-FFF2-40B4-BE49-F238E27FC236}">
                <a16:creationId xmlns:a16="http://schemas.microsoft.com/office/drawing/2014/main" id="{E34E9F9E-A74A-4051-836B-032E68591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379" y="3516206"/>
            <a:ext cx="4024061" cy="2338056"/>
          </a:xfrm>
          <a:prstGeom prst="rect">
            <a:avLst/>
          </a:prstGeom>
        </p:spPr>
      </p:pic>
      <p:sp>
        <p:nvSpPr>
          <p:cNvPr id="6" name="Slide Number Placeholder 5">
            <a:extLst>
              <a:ext uri="{FF2B5EF4-FFF2-40B4-BE49-F238E27FC236}">
                <a16:creationId xmlns:a16="http://schemas.microsoft.com/office/drawing/2014/main" id="{F32F69D0-2007-4280-AFB5-DFDFF0C11F30}"/>
              </a:ext>
            </a:extLst>
          </p:cNvPr>
          <p:cNvSpPr>
            <a:spLocks noGrp="1"/>
          </p:cNvSpPr>
          <p:nvPr>
            <p:ph type="sldNum" sz="quarter" idx="12"/>
          </p:nvPr>
        </p:nvSpPr>
        <p:spPr/>
        <p:txBody>
          <a:bodyPr/>
          <a:lstStyle/>
          <a:p>
            <a:fld id="{E05CB223-9884-46E3-90DF-53AFFB8753BE}" type="slidenum">
              <a:rPr lang="en-GB" smtClean="0"/>
              <a:t>2</a:t>
            </a:fld>
            <a:endParaRPr lang="en-GB"/>
          </a:p>
        </p:txBody>
      </p:sp>
    </p:spTree>
    <p:extLst>
      <p:ext uri="{BB962C8B-B14F-4D97-AF65-F5344CB8AC3E}">
        <p14:creationId xmlns:p14="http://schemas.microsoft.com/office/powerpoint/2010/main" val="48668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E18CE-C8FD-4411-82FE-A02B70E1D00B}"/>
              </a:ext>
            </a:extLst>
          </p:cNvPr>
          <p:cNvSpPr>
            <a:spLocks noGrp="1"/>
          </p:cNvSpPr>
          <p:nvPr>
            <p:ph type="sldNum" sz="quarter" idx="12"/>
          </p:nvPr>
        </p:nvSpPr>
        <p:spPr/>
        <p:txBody>
          <a:bodyPr/>
          <a:lstStyle/>
          <a:p>
            <a:fld id="{E05CB223-9884-46E3-90DF-53AFFB8753BE}" type="slidenum">
              <a:rPr lang="en-GB" smtClean="0"/>
              <a:t>3</a:t>
            </a:fld>
            <a:endParaRPr lang="en-GB"/>
          </a:p>
        </p:txBody>
      </p:sp>
      <p:pic>
        <p:nvPicPr>
          <p:cNvPr id="4" name="Picture 3">
            <a:extLst>
              <a:ext uri="{FF2B5EF4-FFF2-40B4-BE49-F238E27FC236}">
                <a16:creationId xmlns:a16="http://schemas.microsoft.com/office/drawing/2014/main" id="{4CA37B8B-EEE6-4F2F-BAB6-189FC58568F6}"/>
              </a:ext>
            </a:extLst>
          </p:cNvPr>
          <p:cNvPicPr>
            <a:picLocks noChangeAspect="1"/>
          </p:cNvPicPr>
          <p:nvPr/>
        </p:nvPicPr>
        <p:blipFill>
          <a:blip r:embed="rId2"/>
          <a:stretch>
            <a:fillRect/>
          </a:stretch>
        </p:blipFill>
        <p:spPr>
          <a:xfrm>
            <a:off x="0" y="22282"/>
            <a:ext cx="12192000" cy="6813435"/>
          </a:xfrm>
          <a:prstGeom prst="rect">
            <a:avLst/>
          </a:prstGeom>
        </p:spPr>
      </p:pic>
    </p:spTree>
    <p:extLst>
      <p:ext uri="{BB962C8B-B14F-4D97-AF65-F5344CB8AC3E}">
        <p14:creationId xmlns:p14="http://schemas.microsoft.com/office/powerpoint/2010/main" val="211120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05166145-FD71-4DE0-B220-3FBB2C9BF496}"/>
              </a:ext>
            </a:extLst>
          </p:cNvPr>
          <p:cNvSpPr txBox="1">
            <a:spLocks/>
          </p:cNvSpPr>
          <p:nvPr/>
        </p:nvSpPr>
        <p:spPr>
          <a:xfrm>
            <a:off x="1132523" y="986258"/>
            <a:ext cx="9194800" cy="587584"/>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90000"/>
              </a:lnSpc>
              <a:spcBef>
                <a:spcPct val="0"/>
              </a:spcBef>
              <a:buNone/>
              <a:defRPr sz="8000" kern="1200" cap="all" spc="-50" baseline="0">
                <a:solidFill>
                  <a:schemeClr val="tx1">
                    <a:lumMod val="85000"/>
                    <a:lumOff val="15000"/>
                  </a:schemeClr>
                </a:solidFill>
                <a:latin typeface="+mj-lt"/>
                <a:ea typeface="+mj-ea"/>
                <a:cs typeface="+mj-cs"/>
              </a:defRPr>
            </a:lvl1pPr>
          </a:lstStyle>
          <a:p>
            <a:r>
              <a:rPr lang="en-US" b="1" dirty="0">
                <a:solidFill>
                  <a:srgbClr val="0070C0"/>
                </a:solidFill>
                <a:latin typeface="Calibri" panose="020F0502020204030204" pitchFamily="34" charset="0"/>
                <a:cs typeface="Calibri" panose="020F0502020204030204" pitchFamily="34" charset="0"/>
              </a:rPr>
              <a:t>Languages Used</a:t>
            </a:r>
          </a:p>
        </p:txBody>
      </p:sp>
      <p:graphicFrame>
        <p:nvGraphicFramePr>
          <p:cNvPr id="19" name="Content Placeholder 2" descr="SmartArt graphic for contact information">
            <a:extLst>
              <a:ext uri="{FF2B5EF4-FFF2-40B4-BE49-F238E27FC236}">
                <a16:creationId xmlns:a16="http://schemas.microsoft.com/office/drawing/2014/main" id="{B7F6F5A6-CF8B-4368-BC2D-9047DD96669F}"/>
              </a:ext>
            </a:extLst>
          </p:cNvPr>
          <p:cNvGraphicFramePr>
            <a:graphicFrameLocks/>
          </p:cNvGraphicFramePr>
          <p:nvPr>
            <p:extLst>
              <p:ext uri="{D42A27DB-BD31-4B8C-83A1-F6EECF244321}">
                <p14:modId xmlns:p14="http://schemas.microsoft.com/office/powerpoint/2010/main" val="2120547524"/>
              </p:ext>
            </p:extLst>
          </p:nvPr>
        </p:nvGraphicFramePr>
        <p:xfrm>
          <a:off x="990600" y="1556965"/>
          <a:ext cx="9194800" cy="1605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itle 8">
            <a:extLst>
              <a:ext uri="{FF2B5EF4-FFF2-40B4-BE49-F238E27FC236}">
                <a16:creationId xmlns:a16="http://schemas.microsoft.com/office/drawing/2014/main" id="{B2ECE368-843B-4196-B3FA-414F6194935C}"/>
              </a:ext>
            </a:extLst>
          </p:cNvPr>
          <p:cNvSpPr txBox="1">
            <a:spLocks/>
          </p:cNvSpPr>
          <p:nvPr/>
        </p:nvSpPr>
        <p:spPr>
          <a:xfrm>
            <a:off x="1244283" y="3823552"/>
            <a:ext cx="9194800" cy="587584"/>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90000"/>
              </a:lnSpc>
              <a:spcBef>
                <a:spcPct val="0"/>
              </a:spcBef>
              <a:buNone/>
              <a:defRPr sz="8000" kern="1200" cap="all" spc="-50" baseline="0">
                <a:solidFill>
                  <a:schemeClr val="tx1">
                    <a:lumMod val="85000"/>
                    <a:lumOff val="15000"/>
                  </a:schemeClr>
                </a:solidFill>
                <a:latin typeface="+mj-lt"/>
                <a:ea typeface="+mj-ea"/>
                <a:cs typeface="+mj-cs"/>
              </a:defRPr>
            </a:lvl1pPr>
          </a:lstStyle>
          <a:p>
            <a:r>
              <a:rPr lang="en-US" b="1" dirty="0">
                <a:solidFill>
                  <a:srgbClr val="0070C0"/>
                </a:solidFill>
                <a:latin typeface="Calibri" panose="020F0502020204030204" pitchFamily="34" charset="0"/>
                <a:cs typeface="Calibri" panose="020F0502020204030204" pitchFamily="34" charset="0"/>
              </a:rPr>
              <a:t>Tools Used</a:t>
            </a:r>
          </a:p>
        </p:txBody>
      </p:sp>
      <p:graphicFrame>
        <p:nvGraphicFramePr>
          <p:cNvPr id="21" name="Content Placeholder 2" descr="SmartArt graphic for contact information">
            <a:extLst>
              <a:ext uri="{FF2B5EF4-FFF2-40B4-BE49-F238E27FC236}">
                <a16:creationId xmlns:a16="http://schemas.microsoft.com/office/drawing/2014/main" id="{15E631BA-F74E-4898-97B8-DAEC91122206}"/>
              </a:ext>
            </a:extLst>
          </p:cNvPr>
          <p:cNvGraphicFramePr>
            <a:graphicFrameLocks/>
          </p:cNvGraphicFramePr>
          <p:nvPr>
            <p:extLst>
              <p:ext uri="{D42A27DB-BD31-4B8C-83A1-F6EECF244321}">
                <p14:modId xmlns:p14="http://schemas.microsoft.com/office/powerpoint/2010/main" val="753963169"/>
              </p:ext>
            </p:extLst>
          </p:nvPr>
        </p:nvGraphicFramePr>
        <p:xfrm>
          <a:off x="889000" y="4284195"/>
          <a:ext cx="9194800" cy="1605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AFAFDCDB-2122-4099-A3CC-E2F33C18AC8A}"/>
              </a:ext>
            </a:extLst>
          </p:cNvPr>
          <p:cNvSpPr txBox="1"/>
          <p:nvPr/>
        </p:nvSpPr>
        <p:spPr>
          <a:xfrm>
            <a:off x="8609496" y="5422166"/>
            <a:ext cx="1341907" cy="338554"/>
          </a:xfrm>
          <a:prstGeom prst="rect">
            <a:avLst/>
          </a:prstGeom>
          <a:noFill/>
        </p:spPr>
        <p:txBody>
          <a:bodyPr wrap="square" rtlCol="0">
            <a:spAutoFit/>
          </a:bodyPr>
          <a:lstStyle/>
          <a:p>
            <a:pPr algn="ctr"/>
            <a:r>
              <a:rPr lang="en-US" sz="1600" b="1" cap="all" dirty="0">
                <a:solidFill>
                  <a:prstClr val="black">
                    <a:hueOff val="0"/>
                    <a:satOff val="0"/>
                    <a:lumOff val="0"/>
                    <a:alphaOff val="0"/>
                  </a:prstClr>
                </a:solidFill>
                <a:latin typeface="Calibri Light" panose="020F0302020204030204"/>
              </a:rPr>
              <a:t>POWER BI</a:t>
            </a:r>
            <a:endParaRPr lang="en-GB" sz="1600" b="1" cap="all" dirty="0">
              <a:solidFill>
                <a:prstClr val="black">
                  <a:hueOff val="0"/>
                  <a:satOff val="0"/>
                  <a:lumOff val="0"/>
                  <a:alphaOff val="0"/>
                </a:prstClr>
              </a:solidFill>
              <a:latin typeface="Calibri Light" panose="020F0302020204030204"/>
            </a:endParaRPr>
          </a:p>
        </p:txBody>
      </p:sp>
      <p:pic>
        <p:nvPicPr>
          <p:cNvPr id="14" name="Picture 13">
            <a:extLst>
              <a:ext uri="{FF2B5EF4-FFF2-40B4-BE49-F238E27FC236}">
                <a16:creationId xmlns:a16="http://schemas.microsoft.com/office/drawing/2014/main" id="{6738BF5B-EBBA-4C32-AD09-21E06E389321}"/>
              </a:ext>
            </a:extLst>
          </p:cNvPr>
          <p:cNvPicPr>
            <a:picLocks noChangeAspect="1"/>
          </p:cNvPicPr>
          <p:nvPr/>
        </p:nvPicPr>
        <p:blipFill>
          <a:blip r:embed="rId12"/>
          <a:stretch>
            <a:fillRect/>
          </a:stretch>
        </p:blipFill>
        <p:spPr>
          <a:xfrm>
            <a:off x="6947248" y="1061567"/>
            <a:ext cx="3682303" cy="2347163"/>
          </a:xfrm>
          <a:prstGeom prst="rect">
            <a:avLst/>
          </a:prstGeom>
        </p:spPr>
      </p:pic>
      <p:sp>
        <p:nvSpPr>
          <p:cNvPr id="15" name="Slide Number Placeholder 14">
            <a:extLst>
              <a:ext uri="{FF2B5EF4-FFF2-40B4-BE49-F238E27FC236}">
                <a16:creationId xmlns:a16="http://schemas.microsoft.com/office/drawing/2014/main" id="{6C2EA496-E2A7-4150-BC07-7AB3C56592BF}"/>
              </a:ext>
            </a:extLst>
          </p:cNvPr>
          <p:cNvSpPr>
            <a:spLocks noGrp="1"/>
          </p:cNvSpPr>
          <p:nvPr>
            <p:ph type="sldNum" sz="quarter" idx="12"/>
          </p:nvPr>
        </p:nvSpPr>
        <p:spPr/>
        <p:txBody>
          <a:bodyPr/>
          <a:lstStyle/>
          <a:p>
            <a:fld id="{E05CB223-9884-46E3-90DF-53AFFB8753BE}" type="slidenum">
              <a:rPr lang="en-GB" smtClean="0"/>
              <a:t>4</a:t>
            </a:fld>
            <a:endParaRPr lang="en-GB"/>
          </a:p>
        </p:txBody>
      </p:sp>
    </p:spTree>
    <p:extLst>
      <p:ext uri="{BB962C8B-B14F-4D97-AF65-F5344CB8AC3E}">
        <p14:creationId xmlns:p14="http://schemas.microsoft.com/office/powerpoint/2010/main" val="351677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descr="SmartArt Process diagram">
            <a:extLst>
              <a:ext uri="{FF2B5EF4-FFF2-40B4-BE49-F238E27FC236}">
                <a16:creationId xmlns:a16="http://schemas.microsoft.com/office/drawing/2014/main" id="{D5214B20-0B7C-4527-B179-FB005BED79EC}"/>
              </a:ext>
            </a:extLst>
          </p:cNvPr>
          <p:cNvGraphicFramePr>
            <a:graphicFrameLocks/>
          </p:cNvGraphicFramePr>
          <p:nvPr>
            <p:extLst>
              <p:ext uri="{D42A27DB-BD31-4B8C-83A1-F6EECF244321}">
                <p14:modId xmlns:p14="http://schemas.microsoft.com/office/powerpoint/2010/main" val="1844836542"/>
              </p:ext>
            </p:extLst>
          </p:nvPr>
        </p:nvGraphicFramePr>
        <p:xfrm>
          <a:off x="650240" y="1656522"/>
          <a:ext cx="10891520" cy="4327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8">
            <a:extLst>
              <a:ext uri="{FF2B5EF4-FFF2-40B4-BE49-F238E27FC236}">
                <a16:creationId xmlns:a16="http://schemas.microsoft.com/office/drawing/2014/main" id="{73E15E06-C887-4A5B-AECD-416804BB8C49}"/>
              </a:ext>
            </a:extLst>
          </p:cNvPr>
          <p:cNvSpPr txBox="1">
            <a:spLocks/>
          </p:cNvSpPr>
          <p:nvPr/>
        </p:nvSpPr>
        <p:spPr>
          <a:xfrm>
            <a:off x="650240" y="794176"/>
            <a:ext cx="9194800" cy="587584"/>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90000"/>
              </a:lnSpc>
              <a:spcBef>
                <a:spcPct val="0"/>
              </a:spcBef>
              <a:buNone/>
              <a:defRPr sz="8000" kern="1200" cap="all" spc="-50" baseline="0">
                <a:solidFill>
                  <a:schemeClr val="tx1">
                    <a:lumMod val="85000"/>
                    <a:lumOff val="15000"/>
                  </a:schemeClr>
                </a:solidFill>
                <a:latin typeface="+mj-lt"/>
                <a:ea typeface="+mj-ea"/>
                <a:cs typeface="+mj-cs"/>
              </a:defRPr>
            </a:lvl1pPr>
          </a:lstStyle>
          <a:p>
            <a:r>
              <a:rPr lang="en-US" b="1" dirty="0">
                <a:solidFill>
                  <a:srgbClr val="0070C0"/>
                </a:solidFill>
                <a:latin typeface="Calibri" panose="020F0502020204030204" pitchFamily="34" charset="0"/>
                <a:cs typeface="Calibri" panose="020F0502020204030204" pitchFamily="34" charset="0"/>
              </a:rPr>
              <a:t>LIBRARIES Used</a:t>
            </a:r>
          </a:p>
        </p:txBody>
      </p:sp>
      <p:sp>
        <p:nvSpPr>
          <p:cNvPr id="7" name="Slide Number Placeholder 6">
            <a:extLst>
              <a:ext uri="{FF2B5EF4-FFF2-40B4-BE49-F238E27FC236}">
                <a16:creationId xmlns:a16="http://schemas.microsoft.com/office/drawing/2014/main" id="{A135465F-8A3F-4666-83DF-1580ABCD0187}"/>
              </a:ext>
            </a:extLst>
          </p:cNvPr>
          <p:cNvSpPr>
            <a:spLocks noGrp="1"/>
          </p:cNvSpPr>
          <p:nvPr>
            <p:ph type="sldNum" sz="quarter" idx="12"/>
          </p:nvPr>
        </p:nvSpPr>
        <p:spPr/>
        <p:txBody>
          <a:bodyPr/>
          <a:lstStyle/>
          <a:p>
            <a:fld id="{E05CB223-9884-46E3-90DF-53AFFB8753BE}" type="slidenum">
              <a:rPr lang="en-GB" smtClean="0"/>
              <a:t>5</a:t>
            </a:fld>
            <a:endParaRPr lang="en-GB"/>
          </a:p>
        </p:txBody>
      </p:sp>
    </p:spTree>
    <p:extLst>
      <p:ext uri="{BB962C8B-B14F-4D97-AF65-F5344CB8AC3E}">
        <p14:creationId xmlns:p14="http://schemas.microsoft.com/office/powerpoint/2010/main" val="3686579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1B736D9-F610-4164-BD9B-C3BC2E9CBAB2}"/>
              </a:ext>
            </a:extLst>
          </p:cNvPr>
          <p:cNvSpPr txBox="1">
            <a:spLocks/>
          </p:cNvSpPr>
          <p:nvPr/>
        </p:nvSpPr>
        <p:spPr>
          <a:xfrm>
            <a:off x="979263" y="265414"/>
            <a:ext cx="9194800" cy="587584"/>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90000"/>
              </a:lnSpc>
              <a:spcBef>
                <a:spcPct val="0"/>
              </a:spcBef>
              <a:buNone/>
              <a:defRPr sz="8000" kern="1200" cap="all" spc="-50" baseline="0">
                <a:solidFill>
                  <a:schemeClr val="tx1">
                    <a:lumMod val="85000"/>
                    <a:lumOff val="15000"/>
                  </a:schemeClr>
                </a:solidFill>
                <a:latin typeface="+mj-lt"/>
                <a:ea typeface="+mj-ea"/>
                <a:cs typeface="+mj-cs"/>
              </a:defRPr>
            </a:lvl1pPr>
          </a:lstStyle>
          <a:p>
            <a:r>
              <a:rPr lang="en-US" b="1" dirty="0">
                <a:solidFill>
                  <a:srgbClr val="0070C0"/>
                </a:solidFill>
                <a:latin typeface="Calibri" panose="020F0502020204030204" pitchFamily="34" charset="0"/>
                <a:cs typeface="Calibri" panose="020F0502020204030204" pitchFamily="34" charset="0"/>
              </a:rPr>
              <a:t>Architecture DIAGRAM</a:t>
            </a:r>
            <a:endParaRPr lang="en-GB" dirty="0"/>
          </a:p>
        </p:txBody>
      </p:sp>
      <p:sp>
        <p:nvSpPr>
          <p:cNvPr id="9" name="TextBox 8">
            <a:extLst>
              <a:ext uri="{FF2B5EF4-FFF2-40B4-BE49-F238E27FC236}">
                <a16:creationId xmlns:a16="http://schemas.microsoft.com/office/drawing/2014/main" id="{3BAC9A87-6BA1-47E4-8D64-3F53607DEE10}"/>
              </a:ext>
            </a:extLst>
          </p:cNvPr>
          <p:cNvSpPr txBox="1"/>
          <p:nvPr/>
        </p:nvSpPr>
        <p:spPr>
          <a:xfrm>
            <a:off x="902905" y="2312729"/>
            <a:ext cx="1722783" cy="369332"/>
          </a:xfrm>
          <a:prstGeom prst="rect">
            <a:avLst/>
          </a:prstGeom>
          <a:noFill/>
        </p:spPr>
        <p:txBody>
          <a:bodyPr wrap="square" rtlCol="0">
            <a:spAutoFit/>
          </a:bodyPr>
          <a:lstStyle/>
          <a:p>
            <a:r>
              <a:rPr lang="en-US" dirty="0"/>
              <a:t>WEB SCRAPING</a:t>
            </a:r>
            <a:endParaRPr lang="en-GB" dirty="0"/>
          </a:p>
        </p:txBody>
      </p:sp>
      <p:cxnSp>
        <p:nvCxnSpPr>
          <p:cNvPr id="11" name="Straight Arrow Connector 10">
            <a:extLst>
              <a:ext uri="{FF2B5EF4-FFF2-40B4-BE49-F238E27FC236}">
                <a16:creationId xmlns:a16="http://schemas.microsoft.com/office/drawing/2014/main" id="{1B1EB483-3BA5-4E4B-B34A-9FBCDF936262}"/>
              </a:ext>
            </a:extLst>
          </p:cNvPr>
          <p:cNvCxnSpPr>
            <a:cxnSpLocks/>
          </p:cNvCxnSpPr>
          <p:nvPr/>
        </p:nvCxnSpPr>
        <p:spPr>
          <a:xfrm>
            <a:off x="2786475" y="1581999"/>
            <a:ext cx="2978221" cy="2041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96CCDA7A-2ADB-40D6-B833-7AE4DC597996}"/>
              </a:ext>
            </a:extLst>
          </p:cNvPr>
          <p:cNvSpPr txBox="1"/>
          <p:nvPr/>
        </p:nvSpPr>
        <p:spPr>
          <a:xfrm>
            <a:off x="3253407" y="1143923"/>
            <a:ext cx="2044355" cy="369332"/>
          </a:xfrm>
          <a:prstGeom prst="rect">
            <a:avLst/>
          </a:prstGeom>
          <a:noFill/>
        </p:spPr>
        <p:txBody>
          <a:bodyPr wrap="square" rtlCol="0">
            <a:spAutoFit/>
          </a:bodyPr>
          <a:lstStyle/>
          <a:p>
            <a:r>
              <a:rPr lang="en-US" dirty="0"/>
              <a:t>Sentiment Analysis</a:t>
            </a:r>
            <a:endParaRPr lang="en-GB" dirty="0"/>
          </a:p>
        </p:txBody>
      </p:sp>
      <p:sp>
        <p:nvSpPr>
          <p:cNvPr id="14" name="Rectangle 13">
            <a:extLst>
              <a:ext uri="{FF2B5EF4-FFF2-40B4-BE49-F238E27FC236}">
                <a16:creationId xmlns:a16="http://schemas.microsoft.com/office/drawing/2014/main" id="{7821AA4D-17D8-44ED-84AE-48C9C96B01F8}"/>
              </a:ext>
            </a:extLst>
          </p:cNvPr>
          <p:cNvSpPr/>
          <p:nvPr/>
        </p:nvSpPr>
        <p:spPr>
          <a:xfrm>
            <a:off x="5764694" y="1041860"/>
            <a:ext cx="1577009" cy="10792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List of Data</a:t>
            </a:r>
            <a:endParaRPr lang="en-GB" dirty="0">
              <a:solidFill>
                <a:schemeClr val="bg2">
                  <a:lumMod val="10000"/>
                </a:schemeClr>
              </a:solidFill>
            </a:endParaRPr>
          </a:p>
        </p:txBody>
      </p:sp>
      <p:cxnSp>
        <p:nvCxnSpPr>
          <p:cNvPr id="18" name="Straight Arrow Connector 17">
            <a:extLst>
              <a:ext uri="{FF2B5EF4-FFF2-40B4-BE49-F238E27FC236}">
                <a16:creationId xmlns:a16="http://schemas.microsoft.com/office/drawing/2014/main" id="{1A56B3C6-48F6-417D-A3B1-E77F655EC2CF}"/>
              </a:ext>
            </a:extLst>
          </p:cNvPr>
          <p:cNvCxnSpPr>
            <a:cxnSpLocks/>
            <a:stCxn id="14" idx="3"/>
            <a:endCxn id="27" idx="0"/>
          </p:cNvCxnSpPr>
          <p:nvPr/>
        </p:nvCxnSpPr>
        <p:spPr>
          <a:xfrm>
            <a:off x="7341703" y="1581509"/>
            <a:ext cx="1596226" cy="323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E52EFCD-C0C0-412C-8D46-DF401677EDE8}"/>
              </a:ext>
            </a:extLst>
          </p:cNvPr>
          <p:cNvSpPr txBox="1"/>
          <p:nvPr/>
        </p:nvSpPr>
        <p:spPr>
          <a:xfrm rot="711741">
            <a:off x="7560009" y="1350918"/>
            <a:ext cx="1099930" cy="369332"/>
          </a:xfrm>
          <a:prstGeom prst="rect">
            <a:avLst/>
          </a:prstGeom>
          <a:noFill/>
        </p:spPr>
        <p:txBody>
          <a:bodyPr wrap="square" rtlCol="0">
            <a:spAutoFit/>
          </a:bodyPr>
          <a:lstStyle/>
          <a:p>
            <a:r>
              <a:rPr lang="en-US" dirty="0">
                <a:latin typeface="Harlow Solid Italic" panose="04030604020F02020D02" pitchFamily="82" charset="0"/>
              </a:rPr>
              <a:t>Text Blob</a:t>
            </a:r>
            <a:endParaRPr lang="en-GB" dirty="0">
              <a:latin typeface="Harlow Solid Italic" panose="04030604020F02020D02" pitchFamily="82" charset="0"/>
            </a:endParaRPr>
          </a:p>
        </p:txBody>
      </p:sp>
      <p:pic>
        <p:nvPicPr>
          <p:cNvPr id="24" name="Picture 23">
            <a:extLst>
              <a:ext uri="{FF2B5EF4-FFF2-40B4-BE49-F238E27FC236}">
                <a16:creationId xmlns:a16="http://schemas.microsoft.com/office/drawing/2014/main" id="{69729DA6-47AE-451D-B1D9-5538BBEE281A}"/>
              </a:ext>
            </a:extLst>
          </p:cNvPr>
          <p:cNvPicPr>
            <a:picLocks noChangeAspect="1"/>
          </p:cNvPicPr>
          <p:nvPr/>
        </p:nvPicPr>
        <p:blipFill>
          <a:blip r:embed="rId2"/>
          <a:stretch>
            <a:fillRect/>
          </a:stretch>
        </p:blipFill>
        <p:spPr>
          <a:xfrm>
            <a:off x="9358378" y="4036728"/>
            <a:ext cx="1615440" cy="1331233"/>
          </a:xfrm>
          <a:prstGeom prst="rect">
            <a:avLst/>
          </a:prstGeom>
        </p:spPr>
      </p:pic>
      <p:sp>
        <p:nvSpPr>
          <p:cNvPr id="27" name="Rectangle 26">
            <a:extLst>
              <a:ext uri="{FF2B5EF4-FFF2-40B4-BE49-F238E27FC236}">
                <a16:creationId xmlns:a16="http://schemas.microsoft.com/office/drawing/2014/main" id="{26E68DB9-853F-45B8-AE5D-6E11FD917D18}"/>
              </a:ext>
            </a:extLst>
          </p:cNvPr>
          <p:cNvSpPr/>
          <p:nvPr/>
        </p:nvSpPr>
        <p:spPr>
          <a:xfrm>
            <a:off x="8149424" y="1905214"/>
            <a:ext cx="1577009" cy="10792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Dataset</a:t>
            </a:r>
            <a:endParaRPr lang="en-GB" dirty="0">
              <a:solidFill>
                <a:schemeClr val="bg2">
                  <a:lumMod val="10000"/>
                </a:schemeClr>
              </a:solidFill>
            </a:endParaRPr>
          </a:p>
        </p:txBody>
      </p:sp>
      <p:cxnSp>
        <p:nvCxnSpPr>
          <p:cNvPr id="32" name="Straight Arrow Connector 31">
            <a:extLst>
              <a:ext uri="{FF2B5EF4-FFF2-40B4-BE49-F238E27FC236}">
                <a16:creationId xmlns:a16="http://schemas.microsoft.com/office/drawing/2014/main" id="{3968FDFA-A5D5-404A-B3F3-DCCB941E0865}"/>
              </a:ext>
            </a:extLst>
          </p:cNvPr>
          <p:cNvCxnSpPr>
            <a:cxnSpLocks/>
            <a:stCxn id="27" idx="2"/>
            <a:endCxn id="24" idx="0"/>
          </p:cNvCxnSpPr>
          <p:nvPr/>
        </p:nvCxnSpPr>
        <p:spPr>
          <a:xfrm>
            <a:off x="8937929" y="2984512"/>
            <a:ext cx="1228169" cy="10522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44C15737-570F-43E7-B2E9-FFD0B78E2CBD}"/>
              </a:ext>
            </a:extLst>
          </p:cNvPr>
          <p:cNvCxnSpPr>
            <a:cxnSpLocks/>
            <a:stCxn id="27" idx="2"/>
            <a:endCxn id="2054" idx="0"/>
          </p:cNvCxnSpPr>
          <p:nvPr/>
        </p:nvCxnSpPr>
        <p:spPr>
          <a:xfrm flipH="1">
            <a:off x="8013928" y="2984512"/>
            <a:ext cx="924001" cy="110480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27FDE8F5-8A74-4DD2-9264-E09B561315C0}"/>
              </a:ext>
            </a:extLst>
          </p:cNvPr>
          <p:cNvSpPr txBox="1"/>
          <p:nvPr/>
        </p:nvSpPr>
        <p:spPr>
          <a:xfrm>
            <a:off x="7844624" y="3310214"/>
            <a:ext cx="1099930" cy="369332"/>
          </a:xfrm>
          <a:prstGeom prst="rect">
            <a:avLst/>
          </a:prstGeom>
          <a:noFill/>
        </p:spPr>
        <p:txBody>
          <a:bodyPr wrap="square" rtlCol="0">
            <a:spAutoFit/>
          </a:bodyPr>
          <a:lstStyle/>
          <a:p>
            <a:r>
              <a:rPr lang="en-US" dirty="0"/>
              <a:t>CSV</a:t>
            </a:r>
            <a:endParaRPr lang="en-GB" dirty="0"/>
          </a:p>
        </p:txBody>
      </p:sp>
      <p:pic>
        <p:nvPicPr>
          <p:cNvPr id="2054" name="Picture 6" descr="HRMS - Power BI Analytics – SphereGen">
            <a:extLst>
              <a:ext uri="{FF2B5EF4-FFF2-40B4-BE49-F238E27FC236}">
                <a16:creationId xmlns:a16="http://schemas.microsoft.com/office/drawing/2014/main" id="{2506FEA6-3317-4CA4-ABFF-033E5A914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703" y="4089319"/>
            <a:ext cx="1344450" cy="134445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645E954A-9FBE-41D6-8D11-C372F14063B0}"/>
              </a:ext>
            </a:extLst>
          </p:cNvPr>
          <p:cNvCxnSpPr>
            <a:cxnSpLocks/>
            <a:stCxn id="2054" idx="1"/>
          </p:cNvCxnSpPr>
          <p:nvPr/>
        </p:nvCxnSpPr>
        <p:spPr>
          <a:xfrm flipH="1">
            <a:off x="5764694" y="4761544"/>
            <a:ext cx="1577009"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2056" name="Picture 8" descr="Basic data analysis techniques every data analyst should know, using  Python. | by Erfan Nariman | Towards Data Science">
            <a:extLst>
              <a:ext uri="{FF2B5EF4-FFF2-40B4-BE49-F238E27FC236}">
                <a16:creationId xmlns:a16="http://schemas.microsoft.com/office/drawing/2014/main" id="{46737E7C-85AC-439E-BA95-319D247EE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874" y="3727400"/>
            <a:ext cx="3737868" cy="2068287"/>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C05B132F-6B56-4748-86F5-345F9ADAFFC3}"/>
              </a:ext>
            </a:extLst>
          </p:cNvPr>
          <p:cNvSpPr txBox="1"/>
          <p:nvPr/>
        </p:nvSpPr>
        <p:spPr>
          <a:xfrm>
            <a:off x="3253407" y="5795687"/>
            <a:ext cx="1722783" cy="369332"/>
          </a:xfrm>
          <a:prstGeom prst="rect">
            <a:avLst/>
          </a:prstGeom>
          <a:noFill/>
        </p:spPr>
        <p:txBody>
          <a:bodyPr wrap="square" rtlCol="0">
            <a:spAutoFit/>
          </a:bodyPr>
          <a:lstStyle/>
          <a:p>
            <a:r>
              <a:rPr lang="en-US" dirty="0"/>
              <a:t>DATA ANALYSIS</a:t>
            </a:r>
            <a:endParaRPr lang="en-GB" dirty="0"/>
          </a:p>
        </p:txBody>
      </p:sp>
      <p:sp>
        <p:nvSpPr>
          <p:cNvPr id="2" name="TextBox 1">
            <a:extLst>
              <a:ext uri="{FF2B5EF4-FFF2-40B4-BE49-F238E27FC236}">
                <a16:creationId xmlns:a16="http://schemas.microsoft.com/office/drawing/2014/main" id="{8C4BB47B-C1E7-4A3D-B048-B5299E0D50B8}"/>
              </a:ext>
            </a:extLst>
          </p:cNvPr>
          <p:cNvSpPr txBox="1"/>
          <p:nvPr/>
        </p:nvSpPr>
        <p:spPr>
          <a:xfrm>
            <a:off x="1063693" y="1027511"/>
            <a:ext cx="1722782" cy="1107996"/>
          </a:xfrm>
          <a:prstGeom prst="rect">
            <a:avLst/>
          </a:prstGeom>
          <a:noFill/>
          <a:ln w="28575">
            <a:solidFill>
              <a:schemeClr val="tx1"/>
            </a:solidFill>
          </a:ln>
        </p:spPr>
        <p:txBody>
          <a:bodyPr wrap="square" rtlCol="0">
            <a:spAutoFit/>
          </a:bodyPr>
          <a:lstStyle/>
          <a:p>
            <a:r>
              <a:rPr lang="en-US" dirty="0"/>
              <a:t>    </a:t>
            </a:r>
          </a:p>
          <a:p>
            <a:r>
              <a:rPr lang="en-US" sz="2400" dirty="0">
                <a:latin typeface="Harlow Solid Italic" panose="04030604020F02020D02" pitchFamily="82" charset="0"/>
              </a:rPr>
              <a:t>   Selenium</a:t>
            </a:r>
          </a:p>
          <a:p>
            <a:r>
              <a:rPr lang="en-US" sz="2400" dirty="0">
                <a:latin typeface="Harlow Solid Italic" panose="04030604020F02020D02" pitchFamily="82" charset="0"/>
              </a:rPr>
              <a:t>     </a:t>
            </a:r>
            <a:endParaRPr lang="en-IN" sz="2400" dirty="0">
              <a:latin typeface="Harlow Solid Italic" panose="04030604020F02020D02" pitchFamily="82" charset="0"/>
            </a:endParaRPr>
          </a:p>
        </p:txBody>
      </p:sp>
      <p:sp>
        <p:nvSpPr>
          <p:cNvPr id="4" name="Slide Number Placeholder 3">
            <a:extLst>
              <a:ext uri="{FF2B5EF4-FFF2-40B4-BE49-F238E27FC236}">
                <a16:creationId xmlns:a16="http://schemas.microsoft.com/office/drawing/2014/main" id="{6D01DFC6-12EE-4C25-ADA7-C6058013318F}"/>
              </a:ext>
            </a:extLst>
          </p:cNvPr>
          <p:cNvSpPr>
            <a:spLocks noGrp="1"/>
          </p:cNvSpPr>
          <p:nvPr>
            <p:ph type="sldNum" sz="quarter" idx="12"/>
          </p:nvPr>
        </p:nvSpPr>
        <p:spPr/>
        <p:txBody>
          <a:bodyPr/>
          <a:lstStyle/>
          <a:p>
            <a:fld id="{E05CB223-9884-46E3-90DF-53AFFB8753BE}" type="slidenum">
              <a:rPr lang="en-GB" smtClean="0"/>
              <a:t>6</a:t>
            </a:fld>
            <a:endParaRPr lang="en-GB"/>
          </a:p>
        </p:txBody>
      </p:sp>
    </p:spTree>
    <p:extLst>
      <p:ext uri="{BB962C8B-B14F-4D97-AF65-F5344CB8AC3E}">
        <p14:creationId xmlns:p14="http://schemas.microsoft.com/office/powerpoint/2010/main" val="379045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0070C0"/>
                </a:solidFill>
                <a:latin typeface="+mn-lt"/>
              </a:rPr>
              <a:t>Web Scrapping Code</a:t>
            </a:r>
            <a:endParaRPr lang="en-IN" sz="4000" b="1" dirty="0">
              <a:solidFill>
                <a:srgbClr val="0070C0"/>
              </a:solidFill>
              <a:latin typeface="+mn-lt"/>
            </a:endParaRPr>
          </a:p>
        </p:txBody>
      </p:sp>
      <p:sp>
        <p:nvSpPr>
          <p:cNvPr id="6" name="Slide Number Placeholder 5">
            <a:extLst>
              <a:ext uri="{FF2B5EF4-FFF2-40B4-BE49-F238E27FC236}">
                <a16:creationId xmlns:a16="http://schemas.microsoft.com/office/drawing/2014/main" id="{EA4CDA60-E631-4632-AB1E-0FE43B7B90D7}"/>
              </a:ext>
            </a:extLst>
          </p:cNvPr>
          <p:cNvSpPr>
            <a:spLocks noGrp="1"/>
          </p:cNvSpPr>
          <p:nvPr>
            <p:ph type="sldNum" sz="quarter" idx="12"/>
          </p:nvPr>
        </p:nvSpPr>
        <p:spPr/>
        <p:txBody>
          <a:bodyPr/>
          <a:lstStyle/>
          <a:p>
            <a:fld id="{E05CB223-9884-46E3-90DF-53AFFB8753BE}" type="slidenum">
              <a:rPr lang="en-GB" smtClean="0"/>
              <a:t>7</a:t>
            </a:fld>
            <a:endParaRPr lang="en-GB"/>
          </a:p>
        </p:txBody>
      </p:sp>
      <p:pic>
        <p:nvPicPr>
          <p:cNvPr id="17" name="Content Placeholder 16" descr="Text&#10;&#10;Description automatically generated">
            <a:extLst>
              <a:ext uri="{FF2B5EF4-FFF2-40B4-BE49-F238E27FC236}">
                <a16:creationId xmlns:a16="http://schemas.microsoft.com/office/drawing/2014/main" id="{F5D12CDA-5E17-4483-8A65-5A668E97C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083" y="1486010"/>
            <a:ext cx="10058400" cy="3440341"/>
          </a:xfrm>
        </p:spPr>
      </p:pic>
    </p:spTree>
    <p:extLst>
      <p:ext uri="{BB962C8B-B14F-4D97-AF65-F5344CB8AC3E}">
        <p14:creationId xmlns:p14="http://schemas.microsoft.com/office/powerpoint/2010/main" val="139150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6AD1BC0-2792-46BA-BA72-D83D38381DE9}"/>
              </a:ext>
            </a:extLst>
          </p:cNvPr>
          <p:cNvSpPr>
            <a:spLocks noGrp="1"/>
          </p:cNvSpPr>
          <p:nvPr>
            <p:ph type="sldNum" sz="quarter" idx="12"/>
          </p:nvPr>
        </p:nvSpPr>
        <p:spPr/>
        <p:txBody>
          <a:bodyPr/>
          <a:lstStyle/>
          <a:p>
            <a:fld id="{E05CB223-9884-46E3-90DF-53AFFB8753BE}" type="slidenum">
              <a:rPr lang="en-GB" smtClean="0"/>
              <a:t>8</a:t>
            </a:fld>
            <a:endParaRPr lang="en-GB"/>
          </a:p>
        </p:txBody>
      </p:sp>
      <p:pic>
        <p:nvPicPr>
          <p:cNvPr id="9" name="Content Placeholder 11" descr="Text&#10;&#10;Description automatically generated">
            <a:extLst>
              <a:ext uri="{FF2B5EF4-FFF2-40B4-BE49-F238E27FC236}">
                <a16:creationId xmlns:a16="http://schemas.microsoft.com/office/drawing/2014/main" id="{82106889-F278-4831-9DD0-C3C431C5F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49778"/>
            <a:ext cx="10210800" cy="5772363"/>
          </a:xfrm>
          <a:prstGeom prst="rect">
            <a:avLst/>
          </a:prstGeom>
        </p:spPr>
      </p:pic>
    </p:spTree>
    <p:extLst>
      <p:ext uri="{BB962C8B-B14F-4D97-AF65-F5344CB8AC3E}">
        <p14:creationId xmlns:p14="http://schemas.microsoft.com/office/powerpoint/2010/main" val="174683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A5F8-313E-4298-AC73-CBEE4789DA30}"/>
              </a:ext>
            </a:extLst>
          </p:cNvPr>
          <p:cNvSpPr>
            <a:spLocks noGrp="1"/>
          </p:cNvSpPr>
          <p:nvPr>
            <p:ph type="title"/>
          </p:nvPr>
        </p:nvSpPr>
        <p:spPr>
          <a:xfrm>
            <a:off x="1061545" y="0"/>
            <a:ext cx="10058400" cy="1022774"/>
          </a:xfrm>
        </p:spPr>
        <p:txBody>
          <a:bodyPr>
            <a:normAutofit/>
          </a:bodyPr>
          <a:lstStyle/>
          <a:p>
            <a:r>
              <a:rPr lang="en-US" sz="4000" b="1" dirty="0">
                <a:solidFill>
                  <a:srgbClr val="0070C0"/>
                </a:solidFill>
                <a:latin typeface="+mn-lt"/>
              </a:rPr>
              <a:t>MongoDB Code</a:t>
            </a:r>
            <a:endParaRPr lang="en-IN" sz="4000" b="1" dirty="0">
              <a:solidFill>
                <a:srgbClr val="0070C0"/>
              </a:solidFill>
              <a:latin typeface="+mn-lt"/>
            </a:endParaRPr>
          </a:p>
        </p:txBody>
      </p:sp>
      <p:pic>
        <p:nvPicPr>
          <p:cNvPr id="5" name="Content Placeholder 4">
            <a:extLst>
              <a:ext uri="{FF2B5EF4-FFF2-40B4-BE49-F238E27FC236}">
                <a16:creationId xmlns:a16="http://schemas.microsoft.com/office/drawing/2014/main" id="{57E2E759-D4F1-4742-92C9-6166DC855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240" y="1718276"/>
            <a:ext cx="9961705" cy="2081564"/>
          </a:xfrm>
        </p:spPr>
      </p:pic>
      <p:sp>
        <p:nvSpPr>
          <p:cNvPr id="6" name="Slide Number Placeholder 5">
            <a:extLst>
              <a:ext uri="{FF2B5EF4-FFF2-40B4-BE49-F238E27FC236}">
                <a16:creationId xmlns:a16="http://schemas.microsoft.com/office/drawing/2014/main" id="{E5E3BF20-D34C-4C4D-8D5A-D2D802B80709}"/>
              </a:ext>
            </a:extLst>
          </p:cNvPr>
          <p:cNvSpPr>
            <a:spLocks noGrp="1"/>
          </p:cNvSpPr>
          <p:nvPr>
            <p:ph type="sldNum" sz="quarter" idx="12"/>
          </p:nvPr>
        </p:nvSpPr>
        <p:spPr/>
        <p:txBody>
          <a:bodyPr/>
          <a:lstStyle/>
          <a:p>
            <a:fld id="{E05CB223-9884-46E3-90DF-53AFFB8753BE}" type="slidenum">
              <a:rPr lang="en-GB" smtClean="0"/>
              <a:t>9</a:t>
            </a:fld>
            <a:endParaRPr lang="en-GB"/>
          </a:p>
        </p:txBody>
      </p:sp>
    </p:spTree>
    <p:extLst>
      <p:ext uri="{BB962C8B-B14F-4D97-AF65-F5344CB8AC3E}">
        <p14:creationId xmlns:p14="http://schemas.microsoft.com/office/powerpoint/2010/main" val="2874758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387</TotalTime>
  <Words>236</Words>
  <Application>Microsoft Office PowerPoint</Application>
  <PresentationFormat>Widescreen</PresentationFormat>
  <Paragraphs>65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Calibri Light</vt:lpstr>
      <vt:lpstr>Harlow Solid Italic</vt:lpstr>
      <vt:lpstr>Tw Cen MT Condensed Extra Bold</vt:lpstr>
      <vt:lpstr>Retrospect</vt:lpstr>
      <vt:lpstr>Social Data Mining Techniques</vt:lpstr>
      <vt:lpstr>Overview</vt:lpstr>
      <vt:lpstr>PowerPoint Presentation</vt:lpstr>
      <vt:lpstr>PowerPoint Presentation</vt:lpstr>
      <vt:lpstr>PowerPoint Presentation</vt:lpstr>
      <vt:lpstr>PowerPoint Presentation</vt:lpstr>
      <vt:lpstr>Web Scrapping Code</vt:lpstr>
      <vt:lpstr>PowerPoint Presentation</vt:lpstr>
      <vt:lpstr>MongoDB Code</vt:lpstr>
      <vt:lpstr>Sentiment Analysis Code</vt:lpstr>
      <vt:lpstr>PowerPoint Presentation</vt:lpstr>
      <vt:lpstr>Dashboard 1 – The Curse of the Black Pearl</vt:lpstr>
      <vt:lpstr>Dashboard 2 – Dead Man’s Chest</vt:lpstr>
      <vt:lpstr>Dashboard 3 – At World’s End</vt:lpstr>
      <vt:lpstr>Dashboard 4 – On Stranger Tide</vt:lpstr>
      <vt:lpstr>Dashboard 5 - Dead Man Tell No Tales</vt:lpstr>
      <vt:lpstr>Video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Vahit Dinc</dc:creator>
  <cp:lastModifiedBy>Keerthy raaj Shanmugam</cp:lastModifiedBy>
  <cp:revision>27</cp:revision>
  <dcterms:created xsi:type="dcterms:W3CDTF">2021-07-12T03:54:39Z</dcterms:created>
  <dcterms:modified xsi:type="dcterms:W3CDTF">2021-08-16T15:24:38Z</dcterms:modified>
</cp:coreProperties>
</file>